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sldIdLst>
    <p:sldId id="256" r:id="rId2"/>
    <p:sldId id="259" r:id="rId3"/>
    <p:sldId id="257" r:id="rId4"/>
    <p:sldId id="258"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0" d="100"/>
          <a:sy n="80" d="100"/>
        </p:scale>
        <p:origin x="78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8/8/2020</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39610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8/8/2020</a:t>
            </a:fld>
            <a:endParaRPr lang="en-US" dirty="0"/>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2062267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8/8/2020</a:t>
            </a:fld>
            <a:endParaRPr lang="en-US" dirty="0"/>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1184948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8/8/2020</a:t>
            </a:fld>
            <a:endParaRPr lang="en-US" dirty="0"/>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691104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8/8/2020</a:t>
            </a:fld>
            <a:endParaRPr lang="en-US" dirty="0"/>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576446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8/8/2020</a:t>
            </a:fld>
            <a:endParaRPr lang="en-US" dirty="0"/>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2994615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8/8/2020</a:t>
            </a:fld>
            <a:endParaRPr lang="en-US" dirty="0"/>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386188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8/8/2020</a:t>
            </a:fld>
            <a:endParaRPr lang="en-US" dirty="0"/>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3590146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8/8/2020</a:t>
            </a:fld>
            <a:endParaRPr lang="en-US" dirty="0"/>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845630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8/8/2020</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1348094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8/8/2020</a:t>
            </a:fld>
            <a:endParaRPr lang="en-US" dirty="0"/>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1127847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8/8/2020</a:t>
            </a:fld>
            <a:endParaRPr lang="en-US" dirty="0"/>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dirty="0"/>
          </a:p>
        </p:txBody>
      </p:sp>
    </p:spTree>
    <p:extLst>
      <p:ext uri="{BB962C8B-B14F-4D97-AF65-F5344CB8AC3E}">
        <p14:creationId xmlns:p14="http://schemas.microsoft.com/office/powerpoint/2010/main" val="4255779279"/>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8" r:id="rId5"/>
    <p:sldLayoutId id="2147483732" r:id="rId6"/>
    <p:sldLayoutId id="2147483733" r:id="rId7"/>
    <p:sldLayoutId id="2147483734" r:id="rId8"/>
    <p:sldLayoutId id="2147483737" r:id="rId9"/>
    <p:sldLayoutId id="2147483735" r:id="rId10"/>
    <p:sldLayoutId id="214748373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6.sv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6.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94503B7B-C31B-437C-A10B-C369EF473CB3}"/>
              </a:ext>
            </a:extLst>
          </p:cNvPr>
          <p:cNvPicPr>
            <a:picLocks noChangeAspect="1"/>
          </p:cNvPicPr>
          <p:nvPr/>
        </p:nvPicPr>
        <p:blipFill rotWithShape="1">
          <a:blip r:embed="rId2"/>
          <a:srcRect t="1754" r="23298" b="7337"/>
          <a:stretch/>
        </p:blipFill>
        <p:spPr>
          <a:xfrm>
            <a:off x="3550832" y="10"/>
            <a:ext cx="8668512" cy="6857990"/>
          </a:xfrm>
          <a:prstGeom prst="rect">
            <a:avLst/>
          </a:prstGeom>
        </p:spPr>
      </p:pic>
      <p:sp>
        <p:nvSpPr>
          <p:cNvPr id="22" name="Rectangle 21">
            <a:extLst>
              <a:ext uri="{FF2B5EF4-FFF2-40B4-BE49-F238E27FC236}">
                <a16:creationId xmlns:a16="http://schemas.microsoft.com/office/drawing/2014/main" id="{A44CD100-6267-4E62-AA64-2182A3A6A1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0BF0826-57F1-4B0F-AC42-815C542637A9}"/>
              </a:ext>
            </a:extLst>
          </p:cNvPr>
          <p:cNvSpPr>
            <a:spLocks noGrp="1"/>
          </p:cNvSpPr>
          <p:nvPr>
            <p:ph type="ctrTitle"/>
          </p:nvPr>
        </p:nvSpPr>
        <p:spPr>
          <a:xfrm>
            <a:off x="773256" y="1722792"/>
            <a:ext cx="4359490" cy="3204134"/>
          </a:xfrm>
        </p:spPr>
        <p:txBody>
          <a:bodyPr anchor="b">
            <a:normAutofit/>
          </a:bodyPr>
          <a:lstStyle/>
          <a:p>
            <a:r>
              <a:rPr lang="en-US" sz="5400" b="1" dirty="0"/>
              <a:t>GRATITUDE</a:t>
            </a:r>
          </a:p>
        </p:txBody>
      </p:sp>
      <p:sp>
        <p:nvSpPr>
          <p:cNvPr id="3" name="Subtitle 2">
            <a:extLst>
              <a:ext uri="{FF2B5EF4-FFF2-40B4-BE49-F238E27FC236}">
                <a16:creationId xmlns:a16="http://schemas.microsoft.com/office/drawing/2014/main" id="{D2EC963E-280F-42FC-9ED2-34D01AD1B0DF}"/>
              </a:ext>
            </a:extLst>
          </p:cNvPr>
          <p:cNvSpPr>
            <a:spLocks noGrp="1"/>
          </p:cNvSpPr>
          <p:nvPr>
            <p:ph type="subTitle" idx="1"/>
          </p:nvPr>
        </p:nvSpPr>
        <p:spPr>
          <a:xfrm>
            <a:off x="841111" y="5139282"/>
            <a:ext cx="4023359" cy="1208141"/>
          </a:xfrm>
        </p:spPr>
        <p:txBody>
          <a:bodyPr>
            <a:normAutofit/>
          </a:bodyPr>
          <a:lstStyle/>
          <a:p>
            <a:pPr>
              <a:lnSpc>
                <a:spcPct val="100000"/>
              </a:lnSpc>
            </a:pPr>
            <a:r>
              <a:rPr lang="en-US" sz="1700" dirty="0"/>
              <a:t>God-given, grace-infused, kingdom of God lifestyle with transforming power to change anything.</a:t>
            </a:r>
          </a:p>
        </p:txBody>
      </p:sp>
      <p:sp>
        <p:nvSpPr>
          <p:cNvPr id="24" name="Rectangle 23" hidden="1">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6" name="Rectangle 25" hidden="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5" name="Graphic 4" descr="Glasses">
            <a:extLst>
              <a:ext uri="{FF2B5EF4-FFF2-40B4-BE49-F238E27FC236}">
                <a16:creationId xmlns:a16="http://schemas.microsoft.com/office/drawing/2014/main" id="{BA6530F5-6D11-473B-B7F0-C8FBE5018AA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24693" y="-227955"/>
            <a:ext cx="5971307" cy="5971307"/>
          </a:xfrm>
          <a:prstGeom prst="rect">
            <a:avLst/>
          </a:prstGeom>
          <a:effectLst/>
        </p:spPr>
      </p:pic>
      <p:pic>
        <p:nvPicPr>
          <p:cNvPr id="9" name="Picture 8" descr="A picture containing object, light&#10;&#10;Description automatically generated">
            <a:extLst>
              <a:ext uri="{FF2B5EF4-FFF2-40B4-BE49-F238E27FC236}">
                <a16:creationId xmlns:a16="http://schemas.microsoft.com/office/drawing/2014/main" id="{3A64135E-6FBD-41F6-A9CA-7352F3CB640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171183" y="-1080133"/>
            <a:ext cx="4404992" cy="4404992"/>
          </a:xfrm>
          <a:prstGeom prst="rect">
            <a:avLst/>
          </a:prstGeom>
        </p:spPr>
      </p:pic>
      <p:cxnSp>
        <p:nvCxnSpPr>
          <p:cNvPr id="11" name="Straight Connector 10">
            <a:extLst>
              <a:ext uri="{FF2B5EF4-FFF2-40B4-BE49-F238E27FC236}">
                <a16:creationId xmlns:a16="http://schemas.microsoft.com/office/drawing/2014/main" id="{E3EA1B02-D94F-40C5-B0FF-E473AE2B19CC}"/>
              </a:ext>
            </a:extLst>
          </p:cNvPr>
          <p:cNvCxnSpPr/>
          <p:nvPr/>
        </p:nvCxnSpPr>
        <p:spPr>
          <a:xfrm>
            <a:off x="495551" y="4993601"/>
            <a:ext cx="4914900"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6377568"/>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A9120B09-F6CA-437E-B1DE-587311BBBA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57" name="Rectangle 56">
            <a:extLst>
              <a:ext uri="{FF2B5EF4-FFF2-40B4-BE49-F238E27FC236}">
                <a16:creationId xmlns:a16="http://schemas.microsoft.com/office/drawing/2014/main" id="{A3473CF9-37EB-43E7-89EF-D2D1C53D1D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03615" y="4638503"/>
            <a:ext cx="8384770" cy="1332634"/>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 name="Rectangle: Rounded Corners 58">
            <a:extLst>
              <a:ext uri="{FF2B5EF4-FFF2-40B4-BE49-F238E27FC236}">
                <a16:creationId xmlns:a16="http://schemas.microsoft.com/office/drawing/2014/main" id="{586B4EF9-43BA-4655-A6FF-1D8E21574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83110" y="5628237"/>
            <a:ext cx="7225780" cy="685800"/>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3" name="Subtitle 2">
            <a:extLst>
              <a:ext uri="{FF2B5EF4-FFF2-40B4-BE49-F238E27FC236}">
                <a16:creationId xmlns:a16="http://schemas.microsoft.com/office/drawing/2014/main" id="{D2EC963E-280F-42FC-9ED2-34D01AD1B0DF}"/>
              </a:ext>
            </a:extLst>
          </p:cNvPr>
          <p:cNvSpPr>
            <a:spLocks noGrp="1"/>
          </p:cNvSpPr>
          <p:nvPr>
            <p:ph type="subTitle" idx="1"/>
          </p:nvPr>
        </p:nvSpPr>
        <p:spPr>
          <a:xfrm>
            <a:off x="2615738" y="5719993"/>
            <a:ext cx="6960524" cy="598516"/>
          </a:xfrm>
        </p:spPr>
        <p:txBody>
          <a:bodyPr anchor="ctr">
            <a:normAutofit fontScale="92500" lnSpcReduction="20000"/>
          </a:bodyPr>
          <a:lstStyle/>
          <a:p>
            <a:pPr algn="ctr">
              <a:lnSpc>
                <a:spcPct val="100000"/>
              </a:lnSpc>
            </a:pPr>
            <a:r>
              <a:rPr lang="en-US" sz="1600" b="1" dirty="0">
                <a:solidFill>
                  <a:schemeClr val="bg1"/>
                </a:solidFill>
              </a:rPr>
              <a:t>Oh that men would praise the Lord for His goodness, and</a:t>
            </a:r>
          </a:p>
          <a:p>
            <a:pPr algn="ctr">
              <a:lnSpc>
                <a:spcPct val="100000"/>
              </a:lnSpc>
            </a:pPr>
            <a:r>
              <a:rPr lang="en-US" sz="1600" b="1" dirty="0">
                <a:solidFill>
                  <a:schemeClr val="bg1"/>
                </a:solidFill>
              </a:rPr>
              <a:t>for His wonderful works to the children of men.</a:t>
            </a:r>
          </a:p>
        </p:txBody>
      </p:sp>
      <p:sp>
        <p:nvSpPr>
          <p:cNvPr id="11" name="Oval 10">
            <a:extLst>
              <a:ext uri="{FF2B5EF4-FFF2-40B4-BE49-F238E27FC236}">
                <a16:creationId xmlns:a16="http://schemas.microsoft.com/office/drawing/2014/main" id="{14C17DD8-CBAF-4E37-912A-FFE8C69FD34B}"/>
              </a:ext>
            </a:extLst>
          </p:cNvPr>
          <p:cNvSpPr/>
          <p:nvPr/>
        </p:nvSpPr>
        <p:spPr>
          <a:xfrm rot="5400000">
            <a:off x="2519416" y="1020809"/>
            <a:ext cx="1997245" cy="2832016"/>
          </a:xfrm>
          <a:prstGeom prst="ellipse">
            <a:avLst/>
          </a:prstGeom>
          <a:solidFill>
            <a:schemeClr val="tx1">
              <a:lumMod val="75000"/>
              <a:lumOff val="2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94503B7B-C31B-437C-A10B-C369EF473CB3}"/>
              </a:ext>
            </a:extLst>
          </p:cNvPr>
          <p:cNvPicPr>
            <a:picLocks noChangeAspect="1"/>
          </p:cNvPicPr>
          <p:nvPr/>
        </p:nvPicPr>
        <p:blipFill rotWithShape="1">
          <a:blip r:embed="rId2"/>
          <a:srcRect t="11560" r="9091" b="11831"/>
          <a:stretch/>
        </p:blipFill>
        <p:spPr>
          <a:xfrm>
            <a:off x="1411240" y="1320902"/>
            <a:ext cx="4469930" cy="2230970"/>
          </a:xfrm>
          <a:prstGeom prst="rect">
            <a:avLst/>
          </a:prstGeom>
          <a:ln>
            <a:noFill/>
          </a:ln>
          <a:effectLst>
            <a:softEdge rad="112500"/>
          </a:effectLst>
        </p:spPr>
      </p:pic>
      <p:sp>
        <p:nvSpPr>
          <p:cNvPr id="7" name="TextBox 6">
            <a:extLst>
              <a:ext uri="{FF2B5EF4-FFF2-40B4-BE49-F238E27FC236}">
                <a16:creationId xmlns:a16="http://schemas.microsoft.com/office/drawing/2014/main" id="{748B27AE-FB2B-4F7A-90EB-1FE80F57192E}"/>
              </a:ext>
            </a:extLst>
          </p:cNvPr>
          <p:cNvSpPr txBox="1"/>
          <p:nvPr/>
        </p:nvSpPr>
        <p:spPr>
          <a:xfrm>
            <a:off x="7905933" y="413191"/>
            <a:ext cx="4286067" cy="3816429"/>
          </a:xfrm>
          <a:prstGeom prst="rect">
            <a:avLst/>
          </a:prstGeom>
          <a:noFill/>
        </p:spPr>
        <p:txBody>
          <a:bodyPr wrap="square" rtlCol="0">
            <a:spAutoFit/>
          </a:bodyPr>
          <a:lstStyle/>
          <a:p>
            <a:pPr>
              <a:spcAft>
                <a:spcPts val="600"/>
              </a:spcAft>
            </a:pPr>
            <a:r>
              <a:rPr lang="en-US" sz="2400" b="1" dirty="0"/>
              <a:t>Read: John 12: 35-50</a:t>
            </a:r>
          </a:p>
          <a:p>
            <a:pPr>
              <a:spcAft>
                <a:spcPts val="600"/>
              </a:spcAft>
            </a:pPr>
            <a:endParaRPr lang="en-US" dirty="0"/>
          </a:p>
          <a:p>
            <a:pPr>
              <a:spcAft>
                <a:spcPts val="600"/>
              </a:spcAft>
            </a:pPr>
            <a:r>
              <a:rPr lang="en-US" dirty="0"/>
              <a:t>Jesus designed these glasses so that we could see life brightly and powerfully, if we so choose. </a:t>
            </a:r>
          </a:p>
          <a:p>
            <a:pPr>
              <a:spcAft>
                <a:spcPts val="600"/>
              </a:spcAft>
            </a:pPr>
            <a:r>
              <a:rPr lang="en-US" dirty="0"/>
              <a:t>Choose to walk in the darkness of life or choose to walk in the light of the kingdom of God with your glasses.  It’s up to you.</a:t>
            </a:r>
          </a:p>
          <a:p>
            <a:pPr>
              <a:spcAft>
                <a:spcPts val="600"/>
              </a:spcAft>
            </a:pPr>
            <a:r>
              <a:rPr lang="en-US" dirty="0"/>
              <a:t>But we have been commissioned to share the good news, if in nothing else, through GRATITUDE.</a:t>
            </a:r>
          </a:p>
        </p:txBody>
      </p:sp>
      <p:sp>
        <p:nvSpPr>
          <p:cNvPr id="12" name="TextBox 11">
            <a:extLst>
              <a:ext uri="{FF2B5EF4-FFF2-40B4-BE49-F238E27FC236}">
                <a16:creationId xmlns:a16="http://schemas.microsoft.com/office/drawing/2014/main" id="{2DBEF883-75F2-4897-B934-1B2C6EC341AB}"/>
              </a:ext>
            </a:extLst>
          </p:cNvPr>
          <p:cNvSpPr txBox="1"/>
          <p:nvPr/>
        </p:nvSpPr>
        <p:spPr>
          <a:xfrm>
            <a:off x="2856739" y="2241566"/>
            <a:ext cx="1562100" cy="253916"/>
          </a:xfrm>
          <a:prstGeom prst="rect">
            <a:avLst/>
          </a:prstGeom>
          <a:noFill/>
        </p:spPr>
        <p:txBody>
          <a:bodyPr wrap="square" rtlCol="0">
            <a:spAutoFit/>
          </a:bodyPr>
          <a:lstStyle/>
          <a:p>
            <a:r>
              <a:rPr lang="en-US" sz="1050" dirty="0">
                <a:solidFill>
                  <a:schemeClr val="bg1"/>
                </a:solidFill>
              </a:rPr>
              <a:t>Kingdom of darkness</a:t>
            </a:r>
          </a:p>
        </p:txBody>
      </p:sp>
      <p:sp>
        <p:nvSpPr>
          <p:cNvPr id="2" name="Title 1">
            <a:extLst>
              <a:ext uri="{FF2B5EF4-FFF2-40B4-BE49-F238E27FC236}">
                <a16:creationId xmlns:a16="http://schemas.microsoft.com/office/drawing/2014/main" id="{F0BF0826-57F1-4B0F-AC42-815C542637A9}"/>
              </a:ext>
            </a:extLst>
          </p:cNvPr>
          <p:cNvSpPr>
            <a:spLocks noGrp="1"/>
          </p:cNvSpPr>
          <p:nvPr>
            <p:ph type="ctrTitle"/>
          </p:nvPr>
        </p:nvSpPr>
        <p:spPr>
          <a:xfrm>
            <a:off x="-144480" y="956386"/>
            <a:ext cx="7985759" cy="868823"/>
          </a:xfrm>
        </p:spPr>
        <p:txBody>
          <a:bodyPr anchor="ctr">
            <a:normAutofit/>
          </a:bodyPr>
          <a:lstStyle/>
          <a:p>
            <a:pPr algn="ctr"/>
            <a:r>
              <a:rPr lang="en-US" sz="4000" b="1" dirty="0"/>
              <a:t>GRATITUDE</a:t>
            </a:r>
          </a:p>
        </p:txBody>
      </p:sp>
      <p:sp>
        <p:nvSpPr>
          <p:cNvPr id="13" name="TextBox 12">
            <a:extLst>
              <a:ext uri="{FF2B5EF4-FFF2-40B4-BE49-F238E27FC236}">
                <a16:creationId xmlns:a16="http://schemas.microsoft.com/office/drawing/2014/main" id="{B5B5F9EC-1F9E-4A8E-8080-28458FA72CFC}"/>
              </a:ext>
            </a:extLst>
          </p:cNvPr>
          <p:cNvSpPr txBox="1"/>
          <p:nvPr/>
        </p:nvSpPr>
        <p:spPr>
          <a:xfrm>
            <a:off x="3371850" y="5162224"/>
            <a:ext cx="5686425" cy="461665"/>
          </a:xfrm>
          <a:prstGeom prst="rect">
            <a:avLst/>
          </a:prstGeom>
          <a:noFill/>
        </p:spPr>
        <p:txBody>
          <a:bodyPr wrap="square" rtlCol="0">
            <a:spAutoFit/>
          </a:bodyPr>
          <a:lstStyle/>
          <a:p>
            <a:pPr algn="ctr"/>
            <a:r>
              <a:rPr lang="en-US" sz="2400" b="1" dirty="0"/>
              <a:t>Psalm 107: 14</a:t>
            </a:r>
          </a:p>
        </p:txBody>
      </p:sp>
      <p:sp>
        <p:nvSpPr>
          <p:cNvPr id="6" name="TextBox 5">
            <a:extLst>
              <a:ext uri="{FF2B5EF4-FFF2-40B4-BE49-F238E27FC236}">
                <a16:creationId xmlns:a16="http://schemas.microsoft.com/office/drawing/2014/main" id="{C7DCB3C5-08FE-4440-87FC-0AFC037101A3}"/>
              </a:ext>
            </a:extLst>
          </p:cNvPr>
          <p:cNvSpPr txBox="1"/>
          <p:nvPr/>
        </p:nvSpPr>
        <p:spPr>
          <a:xfrm>
            <a:off x="969212" y="3669170"/>
            <a:ext cx="4878956" cy="646331"/>
          </a:xfrm>
          <a:prstGeom prst="rect">
            <a:avLst/>
          </a:prstGeom>
          <a:noFill/>
        </p:spPr>
        <p:txBody>
          <a:bodyPr wrap="square" rtlCol="0">
            <a:spAutoFit/>
          </a:bodyPr>
          <a:lstStyle/>
          <a:p>
            <a:r>
              <a:rPr lang="en-US" dirty="0"/>
              <a:t>Put on your rose-colored glasses and change your perspective on life.</a:t>
            </a:r>
          </a:p>
        </p:txBody>
      </p:sp>
      <p:grpSp>
        <p:nvGrpSpPr>
          <p:cNvPr id="5" name="Graphic 5" descr="Glasses">
            <a:extLst>
              <a:ext uri="{FF2B5EF4-FFF2-40B4-BE49-F238E27FC236}">
                <a16:creationId xmlns:a16="http://schemas.microsoft.com/office/drawing/2014/main" id="{64907A19-193E-4EAA-927A-DC1B25547D60}"/>
              </a:ext>
            </a:extLst>
          </p:cNvPr>
          <p:cNvGrpSpPr/>
          <p:nvPr/>
        </p:nvGrpSpPr>
        <p:grpSpPr>
          <a:xfrm>
            <a:off x="1322405" y="1519301"/>
            <a:ext cx="4647600" cy="1911876"/>
            <a:chOff x="361931" y="1550495"/>
            <a:chExt cx="3753793" cy="1407722"/>
          </a:xfrm>
          <a:solidFill>
            <a:srgbClr val="000000"/>
          </a:solidFill>
        </p:grpSpPr>
        <p:sp>
          <p:nvSpPr>
            <p:cNvPr id="8" name="Freeform: Shape 7">
              <a:extLst>
                <a:ext uri="{FF2B5EF4-FFF2-40B4-BE49-F238E27FC236}">
                  <a16:creationId xmlns:a16="http://schemas.microsoft.com/office/drawing/2014/main" id="{FAAA5E12-B2CB-488E-94D3-345915CAF444}"/>
                </a:ext>
              </a:extLst>
            </p:cNvPr>
            <p:cNvSpPr/>
            <p:nvPr/>
          </p:nvSpPr>
          <p:spPr>
            <a:xfrm>
              <a:off x="361931" y="1550495"/>
              <a:ext cx="3753793" cy="1407722"/>
            </a:xfrm>
            <a:custGeom>
              <a:avLst/>
              <a:gdLst>
                <a:gd name="connsiteX0" fmla="*/ 2900493 w 3753793"/>
                <a:gd name="connsiteY0" fmla="*/ 85304 h 1407722"/>
                <a:gd name="connsiteX1" fmla="*/ 3668226 w 3753793"/>
                <a:gd name="connsiteY1" fmla="*/ 231642 h 1407722"/>
                <a:gd name="connsiteX2" fmla="*/ 3668226 w 3753793"/>
                <a:gd name="connsiteY2" fmla="*/ 375421 h 1407722"/>
                <a:gd name="connsiteX3" fmla="*/ 3665880 w 3753793"/>
                <a:gd name="connsiteY3" fmla="*/ 389965 h 1407722"/>
                <a:gd name="connsiteX4" fmla="*/ 3617001 w 3753793"/>
                <a:gd name="connsiteY4" fmla="*/ 426646 h 1407722"/>
                <a:gd name="connsiteX5" fmla="*/ 3585012 w 3753793"/>
                <a:gd name="connsiteY5" fmla="*/ 450659 h 1407722"/>
                <a:gd name="connsiteX6" fmla="*/ 3583007 w 3753793"/>
                <a:gd name="connsiteY6" fmla="*/ 490624 h 1407722"/>
                <a:gd name="connsiteX7" fmla="*/ 3491861 w 3753793"/>
                <a:gd name="connsiteY7" fmla="*/ 1002744 h 1407722"/>
                <a:gd name="connsiteX8" fmla="*/ 2857756 w 3753793"/>
                <a:gd name="connsiteY8" fmla="*/ 1322632 h 1407722"/>
                <a:gd name="connsiteX9" fmla="*/ 2048822 w 3753793"/>
                <a:gd name="connsiteY9" fmla="*/ 601348 h 1407722"/>
                <a:gd name="connsiteX10" fmla="*/ 2048140 w 3753793"/>
                <a:gd name="connsiteY10" fmla="*/ 598618 h 1407722"/>
                <a:gd name="connsiteX11" fmla="*/ 2047457 w 3753793"/>
                <a:gd name="connsiteY11" fmla="*/ 595888 h 1407722"/>
                <a:gd name="connsiteX12" fmla="*/ 1876850 w 3753793"/>
                <a:gd name="connsiteY12" fmla="*/ 469298 h 1407722"/>
                <a:gd name="connsiteX13" fmla="*/ 1704324 w 3753793"/>
                <a:gd name="connsiteY13" fmla="*/ 603054 h 1407722"/>
                <a:gd name="connsiteX14" fmla="*/ 895816 w 3753793"/>
                <a:gd name="connsiteY14" fmla="*/ 1322590 h 1407722"/>
                <a:gd name="connsiteX15" fmla="*/ 261712 w 3753793"/>
                <a:gd name="connsiteY15" fmla="*/ 1002701 h 1407722"/>
                <a:gd name="connsiteX16" fmla="*/ 261029 w 3753793"/>
                <a:gd name="connsiteY16" fmla="*/ 1001464 h 1407722"/>
                <a:gd name="connsiteX17" fmla="*/ 260261 w 3753793"/>
                <a:gd name="connsiteY17" fmla="*/ 1000227 h 1407722"/>
                <a:gd name="connsiteX18" fmla="*/ 170693 w 3753793"/>
                <a:gd name="connsiteY18" fmla="*/ 492671 h 1407722"/>
                <a:gd name="connsiteX19" fmla="*/ 169712 w 3753793"/>
                <a:gd name="connsiteY19" fmla="*/ 454028 h 1407722"/>
                <a:gd name="connsiteX20" fmla="*/ 139855 w 3753793"/>
                <a:gd name="connsiteY20" fmla="*/ 429290 h 1407722"/>
                <a:gd name="connsiteX21" fmla="*/ 88673 w 3753793"/>
                <a:gd name="connsiteY21" fmla="*/ 386639 h 1407722"/>
                <a:gd name="connsiteX22" fmla="*/ 86839 w 3753793"/>
                <a:gd name="connsiteY22" fmla="*/ 385103 h 1407722"/>
                <a:gd name="connsiteX23" fmla="*/ 85474 w 3753793"/>
                <a:gd name="connsiteY23" fmla="*/ 371156 h 1407722"/>
                <a:gd name="connsiteX24" fmla="*/ 85474 w 3753793"/>
                <a:gd name="connsiteY24" fmla="*/ 232196 h 1407722"/>
                <a:gd name="connsiteX25" fmla="*/ 853207 w 3753793"/>
                <a:gd name="connsiteY25" fmla="*/ 85304 h 1407722"/>
                <a:gd name="connsiteX26" fmla="*/ 1820379 w 3753793"/>
                <a:gd name="connsiteY26" fmla="*/ 241537 h 1407722"/>
                <a:gd name="connsiteX27" fmla="*/ 1859192 w 3753793"/>
                <a:gd name="connsiteY27" fmla="*/ 249812 h 1407722"/>
                <a:gd name="connsiteX28" fmla="*/ 1876893 w 3753793"/>
                <a:gd name="connsiteY28" fmla="*/ 253565 h 1407722"/>
                <a:gd name="connsiteX29" fmla="*/ 1894593 w 3753793"/>
                <a:gd name="connsiteY29" fmla="*/ 249812 h 1407722"/>
                <a:gd name="connsiteX30" fmla="*/ 1933449 w 3753793"/>
                <a:gd name="connsiteY30" fmla="*/ 241537 h 1407722"/>
                <a:gd name="connsiteX31" fmla="*/ 2900621 w 3753793"/>
                <a:gd name="connsiteY31" fmla="*/ 85304 h 1407722"/>
                <a:gd name="connsiteX32" fmla="*/ 2900621 w 3753793"/>
                <a:gd name="connsiteY32" fmla="*/ 0 h 1407722"/>
                <a:gd name="connsiteX33" fmla="*/ 1876978 w 3753793"/>
                <a:gd name="connsiteY33" fmla="*/ 166342 h 1407722"/>
                <a:gd name="connsiteX34" fmla="*/ 853335 w 3753793"/>
                <a:gd name="connsiteY34" fmla="*/ 0 h 1407722"/>
                <a:gd name="connsiteX35" fmla="*/ 25890 w 3753793"/>
                <a:gd name="connsiteY35" fmla="*/ 162077 h 1407722"/>
                <a:gd name="connsiteX36" fmla="*/ 299 w 3753793"/>
                <a:gd name="connsiteY36" fmla="*/ 196198 h 1407722"/>
                <a:gd name="connsiteX37" fmla="*/ 299 w 3753793"/>
                <a:gd name="connsiteY37" fmla="*/ 371071 h 1407722"/>
                <a:gd name="connsiteX38" fmla="*/ 34420 w 3753793"/>
                <a:gd name="connsiteY38" fmla="*/ 452109 h 1407722"/>
                <a:gd name="connsiteX39" fmla="*/ 85602 w 3753793"/>
                <a:gd name="connsiteY39" fmla="*/ 494761 h 1407722"/>
                <a:gd name="connsiteX40" fmla="*/ 187967 w 3753793"/>
                <a:gd name="connsiteY40" fmla="*/ 1044969 h 1407722"/>
                <a:gd name="connsiteX41" fmla="*/ 895987 w 3753793"/>
                <a:gd name="connsiteY41" fmla="*/ 1407510 h 1407722"/>
                <a:gd name="connsiteX42" fmla="*/ 1787409 w 3753793"/>
                <a:gd name="connsiteY42" fmla="*/ 622716 h 1407722"/>
                <a:gd name="connsiteX43" fmla="*/ 1876978 w 3753793"/>
                <a:gd name="connsiteY43" fmla="*/ 554473 h 1407722"/>
                <a:gd name="connsiteX44" fmla="*/ 1966547 w 3753793"/>
                <a:gd name="connsiteY44" fmla="*/ 622716 h 1407722"/>
                <a:gd name="connsiteX45" fmla="*/ 2857969 w 3753793"/>
                <a:gd name="connsiteY45" fmla="*/ 1407723 h 1407722"/>
                <a:gd name="connsiteX46" fmla="*/ 3565989 w 3753793"/>
                <a:gd name="connsiteY46" fmla="*/ 1045182 h 1407722"/>
                <a:gd name="connsiteX47" fmla="*/ 3668354 w 3753793"/>
                <a:gd name="connsiteY47" fmla="*/ 494974 h 1407722"/>
                <a:gd name="connsiteX48" fmla="*/ 3719536 w 3753793"/>
                <a:gd name="connsiteY48" fmla="*/ 456588 h 1407722"/>
                <a:gd name="connsiteX49" fmla="*/ 3753657 w 3753793"/>
                <a:gd name="connsiteY49" fmla="*/ 375549 h 1407722"/>
                <a:gd name="connsiteX50" fmla="*/ 3753657 w 3753793"/>
                <a:gd name="connsiteY50" fmla="*/ 200677 h 1407722"/>
                <a:gd name="connsiteX51" fmla="*/ 3728066 w 3753793"/>
                <a:gd name="connsiteY51" fmla="*/ 162290 h 1407722"/>
                <a:gd name="connsiteX52" fmla="*/ 2900621 w 3753793"/>
                <a:gd name="connsiteY52" fmla="*/ 213 h 1407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3753793" h="1407722">
                  <a:moveTo>
                    <a:pt x="2900493" y="85304"/>
                  </a:moveTo>
                  <a:cubicBezTo>
                    <a:pt x="3176792" y="85304"/>
                    <a:pt x="3527816" y="184341"/>
                    <a:pt x="3668226" y="231642"/>
                  </a:cubicBezTo>
                  <a:lnTo>
                    <a:pt x="3668226" y="375421"/>
                  </a:lnTo>
                  <a:cubicBezTo>
                    <a:pt x="3668179" y="380360"/>
                    <a:pt x="3667390" y="385261"/>
                    <a:pt x="3665880" y="389965"/>
                  </a:cubicBezTo>
                  <a:lnTo>
                    <a:pt x="3617001" y="426646"/>
                  </a:lnTo>
                  <a:lnTo>
                    <a:pt x="3585012" y="450659"/>
                  </a:lnTo>
                  <a:lnTo>
                    <a:pt x="3583007" y="490624"/>
                  </a:lnTo>
                  <a:cubicBezTo>
                    <a:pt x="3570212" y="746279"/>
                    <a:pt x="3539460" y="918720"/>
                    <a:pt x="3491861" y="1002744"/>
                  </a:cubicBezTo>
                  <a:cubicBezTo>
                    <a:pt x="3404893" y="1154030"/>
                    <a:pt x="3123093" y="1322632"/>
                    <a:pt x="2857756" y="1322632"/>
                  </a:cubicBezTo>
                  <a:cubicBezTo>
                    <a:pt x="2317912" y="1322632"/>
                    <a:pt x="2119240" y="870737"/>
                    <a:pt x="2048822" y="601348"/>
                  </a:cubicBezTo>
                  <a:lnTo>
                    <a:pt x="2048140" y="598618"/>
                  </a:lnTo>
                  <a:lnTo>
                    <a:pt x="2047457" y="595888"/>
                  </a:lnTo>
                  <a:cubicBezTo>
                    <a:pt x="2023820" y="521329"/>
                    <a:pt x="1955061" y="470309"/>
                    <a:pt x="1876850" y="469298"/>
                  </a:cubicBezTo>
                  <a:cubicBezTo>
                    <a:pt x="1795364" y="468722"/>
                    <a:pt x="1724067" y="523994"/>
                    <a:pt x="1704324" y="603054"/>
                  </a:cubicBezTo>
                  <a:cubicBezTo>
                    <a:pt x="1636891" y="872187"/>
                    <a:pt x="1442228" y="1322590"/>
                    <a:pt x="895816" y="1322590"/>
                  </a:cubicBezTo>
                  <a:cubicBezTo>
                    <a:pt x="630522" y="1322590"/>
                    <a:pt x="348679" y="1154030"/>
                    <a:pt x="261712" y="1002701"/>
                  </a:cubicBezTo>
                  <a:lnTo>
                    <a:pt x="261029" y="1001464"/>
                  </a:lnTo>
                  <a:lnTo>
                    <a:pt x="260261" y="1000227"/>
                  </a:lnTo>
                  <a:cubicBezTo>
                    <a:pt x="210103" y="919402"/>
                    <a:pt x="176621" y="729687"/>
                    <a:pt x="170693" y="492671"/>
                  </a:cubicBezTo>
                  <a:lnTo>
                    <a:pt x="169712" y="454028"/>
                  </a:lnTo>
                  <a:lnTo>
                    <a:pt x="139855" y="429290"/>
                  </a:lnTo>
                  <a:lnTo>
                    <a:pt x="88673" y="386639"/>
                  </a:lnTo>
                  <a:lnTo>
                    <a:pt x="86839" y="385103"/>
                  </a:lnTo>
                  <a:cubicBezTo>
                    <a:pt x="85796" y="380531"/>
                    <a:pt x="85337" y="375843"/>
                    <a:pt x="85474" y="371156"/>
                  </a:cubicBezTo>
                  <a:lnTo>
                    <a:pt x="85474" y="232196"/>
                  </a:lnTo>
                  <a:cubicBezTo>
                    <a:pt x="194492" y="196923"/>
                    <a:pt x="562833" y="85304"/>
                    <a:pt x="853207" y="85304"/>
                  </a:cubicBezTo>
                  <a:cubicBezTo>
                    <a:pt x="1093038" y="85304"/>
                    <a:pt x="1640474" y="202895"/>
                    <a:pt x="1820379" y="241537"/>
                  </a:cubicBezTo>
                  <a:lnTo>
                    <a:pt x="1859192" y="249812"/>
                  </a:lnTo>
                  <a:lnTo>
                    <a:pt x="1876893" y="253565"/>
                  </a:lnTo>
                  <a:lnTo>
                    <a:pt x="1894593" y="249812"/>
                  </a:lnTo>
                  <a:lnTo>
                    <a:pt x="1933449" y="241537"/>
                  </a:lnTo>
                  <a:cubicBezTo>
                    <a:pt x="2113354" y="202895"/>
                    <a:pt x="2660790" y="85304"/>
                    <a:pt x="2900621" y="85304"/>
                  </a:cubicBezTo>
                  <a:moveTo>
                    <a:pt x="2900621" y="0"/>
                  </a:moveTo>
                  <a:cubicBezTo>
                    <a:pt x="2631915" y="0"/>
                    <a:pt x="2017729" y="136486"/>
                    <a:pt x="1876978" y="166342"/>
                  </a:cubicBezTo>
                  <a:cubicBezTo>
                    <a:pt x="1736227" y="136486"/>
                    <a:pt x="1122041" y="0"/>
                    <a:pt x="853335" y="0"/>
                  </a:cubicBezTo>
                  <a:cubicBezTo>
                    <a:pt x="533446" y="0"/>
                    <a:pt x="123989" y="127955"/>
                    <a:pt x="25890" y="162077"/>
                  </a:cubicBezTo>
                  <a:cubicBezTo>
                    <a:pt x="11029" y="166935"/>
                    <a:pt x="800" y="180571"/>
                    <a:pt x="299" y="196198"/>
                  </a:cubicBezTo>
                  <a:lnTo>
                    <a:pt x="299" y="371071"/>
                  </a:lnTo>
                  <a:cubicBezTo>
                    <a:pt x="-2150" y="402019"/>
                    <a:pt x="10571" y="432233"/>
                    <a:pt x="34420" y="452109"/>
                  </a:cubicBezTo>
                  <a:lnTo>
                    <a:pt x="85602" y="494761"/>
                  </a:lnTo>
                  <a:cubicBezTo>
                    <a:pt x="89867" y="665368"/>
                    <a:pt x="111193" y="921279"/>
                    <a:pt x="187967" y="1044969"/>
                  </a:cubicBezTo>
                  <a:cubicBezTo>
                    <a:pt x="286066" y="1215576"/>
                    <a:pt x="588894" y="1407510"/>
                    <a:pt x="895987" y="1407510"/>
                  </a:cubicBezTo>
                  <a:cubicBezTo>
                    <a:pt x="1437664" y="1407510"/>
                    <a:pt x="1693575" y="998052"/>
                    <a:pt x="1787409" y="622716"/>
                  </a:cubicBezTo>
                  <a:cubicBezTo>
                    <a:pt x="1798273" y="582248"/>
                    <a:pt x="1835077" y="554205"/>
                    <a:pt x="1876978" y="554473"/>
                  </a:cubicBezTo>
                  <a:cubicBezTo>
                    <a:pt x="1918436" y="555501"/>
                    <a:pt x="1954553" y="583020"/>
                    <a:pt x="1966547" y="622716"/>
                  </a:cubicBezTo>
                  <a:cubicBezTo>
                    <a:pt x="2064646" y="998052"/>
                    <a:pt x="2320557" y="1407723"/>
                    <a:pt x="2857969" y="1407723"/>
                  </a:cubicBezTo>
                  <a:cubicBezTo>
                    <a:pt x="3165063" y="1407723"/>
                    <a:pt x="3467890" y="1215790"/>
                    <a:pt x="3565989" y="1045182"/>
                  </a:cubicBezTo>
                  <a:cubicBezTo>
                    <a:pt x="3638498" y="917227"/>
                    <a:pt x="3659823" y="665581"/>
                    <a:pt x="3668354" y="494974"/>
                  </a:cubicBezTo>
                  <a:lnTo>
                    <a:pt x="3719536" y="456588"/>
                  </a:lnTo>
                  <a:cubicBezTo>
                    <a:pt x="3742692" y="436208"/>
                    <a:pt x="3755261" y="406357"/>
                    <a:pt x="3753657" y="375549"/>
                  </a:cubicBezTo>
                  <a:lnTo>
                    <a:pt x="3753657" y="200677"/>
                  </a:lnTo>
                  <a:cubicBezTo>
                    <a:pt x="3749362" y="179351"/>
                    <a:pt x="3740832" y="166555"/>
                    <a:pt x="3728066" y="162290"/>
                  </a:cubicBezTo>
                  <a:cubicBezTo>
                    <a:pt x="3634232" y="128169"/>
                    <a:pt x="3224775" y="213"/>
                    <a:pt x="2900621" y="213"/>
                  </a:cubicBezTo>
                  <a:close/>
                </a:path>
              </a:pathLst>
            </a:custGeom>
            <a:solidFill>
              <a:srgbClr val="000000"/>
            </a:solidFill>
            <a:ln w="42565" cap="flat">
              <a:solidFill>
                <a:srgbClr val="FF0000"/>
              </a:solidFill>
              <a:prstDash val="solid"/>
              <a:miter/>
            </a:ln>
          </p:spPr>
          <p:txBody>
            <a:bodyPr rtlCol="0" anchor="ctr"/>
            <a:lstStyle/>
            <a:p>
              <a:endParaRPr lang="en-US" dirty="0"/>
            </a:p>
          </p:txBody>
        </p:sp>
        <p:sp>
          <p:nvSpPr>
            <p:cNvPr id="9" name="Freeform: Shape 8">
              <a:extLst>
                <a:ext uri="{FF2B5EF4-FFF2-40B4-BE49-F238E27FC236}">
                  <a16:creationId xmlns:a16="http://schemas.microsoft.com/office/drawing/2014/main" id="{E508E9ED-E92A-4583-B5BA-4456C34AC074}"/>
                </a:ext>
              </a:extLst>
            </p:cNvPr>
            <p:cNvSpPr/>
            <p:nvPr/>
          </p:nvSpPr>
          <p:spPr>
            <a:xfrm>
              <a:off x="681956" y="1785123"/>
              <a:ext cx="1240408" cy="981290"/>
            </a:xfrm>
            <a:custGeom>
              <a:avLst/>
              <a:gdLst>
                <a:gd name="connsiteX0" fmla="*/ 533182 w 1240408"/>
                <a:gd name="connsiteY0" fmla="*/ 85304 h 981290"/>
                <a:gd name="connsiteX1" fmla="*/ 1030246 w 1240408"/>
                <a:gd name="connsiteY1" fmla="*/ 152736 h 981290"/>
                <a:gd name="connsiteX2" fmla="*/ 1132610 w 1240408"/>
                <a:gd name="connsiteY2" fmla="*/ 221662 h 981290"/>
                <a:gd name="connsiteX3" fmla="*/ 1149671 w 1240408"/>
                <a:gd name="connsiteY3" fmla="*/ 336821 h 981290"/>
                <a:gd name="connsiteX4" fmla="*/ 575833 w 1240408"/>
                <a:gd name="connsiteY4" fmla="*/ 895986 h 981290"/>
                <a:gd name="connsiteX5" fmla="*/ 130932 w 1240408"/>
                <a:gd name="connsiteY5" fmla="*/ 695523 h 981290"/>
                <a:gd name="connsiteX6" fmla="*/ 85295 w 1240408"/>
                <a:gd name="connsiteY6" fmla="*/ 250494 h 981290"/>
                <a:gd name="connsiteX7" fmla="*/ 85295 w 1240408"/>
                <a:gd name="connsiteY7" fmla="*/ 213387 h 981290"/>
                <a:gd name="connsiteX8" fmla="*/ 135496 w 1240408"/>
                <a:gd name="connsiteY8" fmla="*/ 147277 h 981290"/>
                <a:gd name="connsiteX9" fmla="*/ 533182 w 1240408"/>
                <a:gd name="connsiteY9" fmla="*/ 85304 h 981290"/>
                <a:gd name="connsiteX10" fmla="*/ 533182 w 1240408"/>
                <a:gd name="connsiteY10" fmla="*/ 0 h 981290"/>
                <a:gd name="connsiteX11" fmla="*/ 113573 w 1240408"/>
                <a:gd name="connsiteY11" fmla="*/ 64831 h 981290"/>
                <a:gd name="connsiteX12" fmla="*/ 34 w 1240408"/>
                <a:gd name="connsiteY12" fmla="*/ 213344 h 981290"/>
                <a:gd name="connsiteX13" fmla="*/ 34 w 1240408"/>
                <a:gd name="connsiteY13" fmla="*/ 250366 h 981290"/>
                <a:gd name="connsiteX14" fmla="*/ 59021 w 1240408"/>
                <a:gd name="connsiteY14" fmla="*/ 741288 h 981290"/>
                <a:gd name="connsiteX15" fmla="*/ 575876 w 1240408"/>
                <a:gd name="connsiteY15" fmla="*/ 981290 h 981290"/>
                <a:gd name="connsiteX16" fmla="*/ 1231946 w 1240408"/>
                <a:gd name="connsiteY16" fmla="*/ 359981 h 981290"/>
                <a:gd name="connsiteX17" fmla="*/ 1205033 w 1240408"/>
                <a:gd name="connsiteY17" fmla="*/ 176323 h 981290"/>
                <a:gd name="connsiteX18" fmla="*/ 1044790 w 1240408"/>
                <a:gd name="connsiteY18" fmla="*/ 68669 h 981290"/>
                <a:gd name="connsiteX19" fmla="*/ 533182 w 1240408"/>
                <a:gd name="connsiteY19" fmla="*/ 0 h 981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40408" h="981290">
                  <a:moveTo>
                    <a:pt x="533182" y="85304"/>
                  </a:moveTo>
                  <a:cubicBezTo>
                    <a:pt x="700321" y="95314"/>
                    <a:pt x="866480" y="117856"/>
                    <a:pt x="1030246" y="152736"/>
                  </a:cubicBezTo>
                  <a:cubicBezTo>
                    <a:pt x="1072595" y="160162"/>
                    <a:pt x="1109800" y="185216"/>
                    <a:pt x="1132610" y="221662"/>
                  </a:cubicBezTo>
                  <a:cubicBezTo>
                    <a:pt x="1154397" y="255881"/>
                    <a:pt x="1160598" y="297752"/>
                    <a:pt x="1149671" y="336821"/>
                  </a:cubicBezTo>
                  <a:cubicBezTo>
                    <a:pt x="1079125" y="585865"/>
                    <a:pt x="991475" y="895986"/>
                    <a:pt x="575833" y="895986"/>
                  </a:cubicBezTo>
                  <a:cubicBezTo>
                    <a:pt x="397208" y="895986"/>
                    <a:pt x="205658" y="809361"/>
                    <a:pt x="130932" y="695523"/>
                  </a:cubicBezTo>
                  <a:cubicBezTo>
                    <a:pt x="84826" y="623015"/>
                    <a:pt x="85082" y="416666"/>
                    <a:pt x="85295" y="250494"/>
                  </a:cubicBezTo>
                  <a:lnTo>
                    <a:pt x="85295" y="213387"/>
                  </a:lnTo>
                  <a:cubicBezTo>
                    <a:pt x="85163" y="182537"/>
                    <a:pt x="105742" y="155432"/>
                    <a:pt x="135496" y="147277"/>
                  </a:cubicBezTo>
                  <a:cubicBezTo>
                    <a:pt x="265047" y="110532"/>
                    <a:pt x="398594" y="89722"/>
                    <a:pt x="533182" y="85304"/>
                  </a:cubicBezTo>
                  <a:moveTo>
                    <a:pt x="533182" y="0"/>
                  </a:moveTo>
                  <a:cubicBezTo>
                    <a:pt x="391185" y="4368"/>
                    <a:pt x="250264" y="26141"/>
                    <a:pt x="113573" y="64831"/>
                  </a:cubicBezTo>
                  <a:cubicBezTo>
                    <a:pt x="46559" y="83056"/>
                    <a:pt x="43" y="143895"/>
                    <a:pt x="34" y="213344"/>
                  </a:cubicBezTo>
                  <a:lnTo>
                    <a:pt x="34" y="250366"/>
                  </a:lnTo>
                  <a:cubicBezTo>
                    <a:pt x="-222" y="445711"/>
                    <a:pt x="-520" y="647753"/>
                    <a:pt x="59021" y="741288"/>
                  </a:cubicBezTo>
                  <a:cubicBezTo>
                    <a:pt x="150211" y="880333"/>
                    <a:pt x="367607" y="981290"/>
                    <a:pt x="575876" y="981290"/>
                  </a:cubicBezTo>
                  <a:cubicBezTo>
                    <a:pt x="1055965" y="981290"/>
                    <a:pt x="1161869" y="607362"/>
                    <a:pt x="1231946" y="359981"/>
                  </a:cubicBezTo>
                  <a:cubicBezTo>
                    <a:pt x="1249386" y="297714"/>
                    <a:pt x="1239606" y="230968"/>
                    <a:pt x="1205033" y="176323"/>
                  </a:cubicBezTo>
                  <a:cubicBezTo>
                    <a:pt x="1169274" y="119365"/>
                    <a:pt x="1111041" y="80241"/>
                    <a:pt x="1044790" y="68669"/>
                  </a:cubicBezTo>
                  <a:cubicBezTo>
                    <a:pt x="876268" y="32676"/>
                    <a:pt x="705226" y="9716"/>
                    <a:pt x="533182" y="0"/>
                  </a:cubicBezTo>
                  <a:close/>
                </a:path>
              </a:pathLst>
            </a:custGeom>
            <a:solidFill>
              <a:srgbClr val="000000"/>
            </a:solidFill>
            <a:ln w="42565" cap="flat">
              <a:solidFill>
                <a:srgbClr val="FF0000"/>
              </a:solidFill>
              <a:prstDash val="solid"/>
              <a:miter/>
            </a:ln>
          </p:spPr>
          <p:txBody>
            <a:bodyPr rtlCol="0" anchor="ctr"/>
            <a:lstStyle/>
            <a:p>
              <a:endParaRPr lang="en-US" dirty="0"/>
            </a:p>
          </p:txBody>
        </p:sp>
        <p:sp>
          <p:nvSpPr>
            <p:cNvPr id="10" name="Freeform: Shape 9">
              <a:extLst>
                <a:ext uri="{FF2B5EF4-FFF2-40B4-BE49-F238E27FC236}">
                  <a16:creationId xmlns:a16="http://schemas.microsoft.com/office/drawing/2014/main" id="{D264B2C3-9449-4DA2-AB65-AED73177F483}"/>
                </a:ext>
              </a:extLst>
            </p:cNvPr>
            <p:cNvSpPr/>
            <p:nvPr/>
          </p:nvSpPr>
          <p:spPr>
            <a:xfrm>
              <a:off x="2555241" y="1785123"/>
              <a:ext cx="1238355" cy="981290"/>
            </a:xfrm>
            <a:custGeom>
              <a:avLst/>
              <a:gdLst>
                <a:gd name="connsiteX0" fmla="*/ 702918 w 1238355"/>
                <a:gd name="connsiteY0" fmla="*/ 85304 h 981290"/>
                <a:gd name="connsiteX1" fmla="*/ 1098727 w 1238355"/>
                <a:gd name="connsiteY1" fmla="*/ 146765 h 981290"/>
                <a:gd name="connsiteX2" fmla="*/ 1150848 w 1238355"/>
                <a:gd name="connsiteY2" fmla="*/ 215008 h 981290"/>
                <a:gd name="connsiteX3" fmla="*/ 1110286 w 1238355"/>
                <a:gd name="connsiteY3" fmla="*/ 694030 h 981290"/>
                <a:gd name="connsiteX4" fmla="*/ 664574 w 1238355"/>
                <a:gd name="connsiteY4" fmla="*/ 895816 h 981290"/>
                <a:gd name="connsiteX5" fmla="*/ 90481 w 1238355"/>
                <a:gd name="connsiteY5" fmla="*/ 336352 h 981290"/>
                <a:gd name="connsiteX6" fmla="*/ 107755 w 1238355"/>
                <a:gd name="connsiteY6" fmla="*/ 220510 h 981290"/>
                <a:gd name="connsiteX7" fmla="*/ 207646 w 1238355"/>
                <a:gd name="connsiteY7" fmla="*/ 152267 h 981290"/>
                <a:gd name="connsiteX8" fmla="*/ 702918 w 1238355"/>
                <a:gd name="connsiteY8" fmla="*/ 85304 h 981290"/>
                <a:gd name="connsiteX9" fmla="*/ 702918 w 1238355"/>
                <a:gd name="connsiteY9" fmla="*/ 0 h 981290"/>
                <a:gd name="connsiteX10" fmla="*/ 191608 w 1238355"/>
                <a:gd name="connsiteY10" fmla="*/ 68627 h 981290"/>
                <a:gd name="connsiteX11" fmla="*/ 35418 w 1238355"/>
                <a:gd name="connsiteY11" fmla="*/ 175512 h 981290"/>
                <a:gd name="connsiteX12" fmla="*/ 8462 w 1238355"/>
                <a:gd name="connsiteY12" fmla="*/ 359939 h 981290"/>
                <a:gd name="connsiteX13" fmla="*/ 664532 w 1238355"/>
                <a:gd name="connsiteY13" fmla="*/ 981290 h 981290"/>
                <a:gd name="connsiteX14" fmla="*/ 1181557 w 1238355"/>
                <a:gd name="connsiteY14" fmla="*/ 741032 h 981290"/>
                <a:gd name="connsiteX15" fmla="*/ 1236066 w 1238355"/>
                <a:gd name="connsiteY15" fmla="*/ 213344 h 981290"/>
                <a:gd name="connsiteX16" fmla="*/ 1122100 w 1238355"/>
                <a:gd name="connsiteY16" fmla="*/ 64746 h 981290"/>
                <a:gd name="connsiteX17" fmla="*/ 702918 w 1238355"/>
                <a:gd name="connsiteY17" fmla="*/ 0 h 981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38355" h="981290">
                  <a:moveTo>
                    <a:pt x="702918" y="85304"/>
                  </a:moveTo>
                  <a:cubicBezTo>
                    <a:pt x="836922" y="88959"/>
                    <a:pt x="969923" y="109611"/>
                    <a:pt x="1098727" y="146765"/>
                  </a:cubicBezTo>
                  <a:cubicBezTo>
                    <a:pt x="1129769" y="154754"/>
                    <a:pt x="1151308" y="182955"/>
                    <a:pt x="1150848" y="215008"/>
                  </a:cubicBezTo>
                  <a:cubicBezTo>
                    <a:pt x="1154516" y="384506"/>
                    <a:pt x="1159378" y="616617"/>
                    <a:pt x="1110286" y="694030"/>
                  </a:cubicBezTo>
                  <a:cubicBezTo>
                    <a:pt x="1034792" y="809190"/>
                    <a:pt x="843200" y="895816"/>
                    <a:pt x="664574" y="895816"/>
                  </a:cubicBezTo>
                  <a:cubicBezTo>
                    <a:pt x="280708" y="895816"/>
                    <a:pt x="174079" y="631375"/>
                    <a:pt x="90481" y="336352"/>
                  </a:cubicBezTo>
                  <a:cubicBezTo>
                    <a:pt x="79656" y="297027"/>
                    <a:pt x="85930" y="254964"/>
                    <a:pt x="107755" y="220510"/>
                  </a:cubicBezTo>
                  <a:cubicBezTo>
                    <a:pt x="129883" y="184640"/>
                    <a:pt x="166184" y="159838"/>
                    <a:pt x="207646" y="152267"/>
                  </a:cubicBezTo>
                  <a:cubicBezTo>
                    <a:pt x="370831" y="117595"/>
                    <a:pt x="536384" y="95212"/>
                    <a:pt x="702918" y="85304"/>
                  </a:cubicBezTo>
                  <a:moveTo>
                    <a:pt x="702918" y="0"/>
                  </a:moveTo>
                  <a:cubicBezTo>
                    <a:pt x="530972" y="9708"/>
                    <a:pt x="360028" y="32654"/>
                    <a:pt x="191608" y="68627"/>
                  </a:cubicBezTo>
                  <a:cubicBezTo>
                    <a:pt x="126795" y="80616"/>
                    <a:pt x="70064" y="119438"/>
                    <a:pt x="35418" y="175512"/>
                  </a:cubicBezTo>
                  <a:cubicBezTo>
                    <a:pt x="806" y="230426"/>
                    <a:pt x="-8983" y="297415"/>
                    <a:pt x="8462" y="359939"/>
                  </a:cubicBezTo>
                  <a:cubicBezTo>
                    <a:pt x="74444" y="592434"/>
                    <a:pt x="184614" y="981290"/>
                    <a:pt x="664532" y="981290"/>
                  </a:cubicBezTo>
                  <a:cubicBezTo>
                    <a:pt x="872758" y="981290"/>
                    <a:pt x="1090111" y="880333"/>
                    <a:pt x="1181557" y="741032"/>
                  </a:cubicBezTo>
                  <a:cubicBezTo>
                    <a:pt x="1245321" y="640801"/>
                    <a:pt x="1240416" y="413467"/>
                    <a:pt x="1236066" y="213344"/>
                  </a:cubicBezTo>
                  <a:cubicBezTo>
                    <a:pt x="1235998" y="143758"/>
                    <a:pt x="1189290" y="82855"/>
                    <a:pt x="1122100" y="64746"/>
                  </a:cubicBezTo>
                  <a:cubicBezTo>
                    <a:pt x="985691" y="25442"/>
                    <a:pt x="844830" y="3685"/>
                    <a:pt x="702918" y="0"/>
                  </a:cubicBezTo>
                  <a:close/>
                </a:path>
              </a:pathLst>
            </a:custGeom>
            <a:solidFill>
              <a:srgbClr val="000000"/>
            </a:solidFill>
            <a:ln w="42565" cap="flat">
              <a:solidFill>
                <a:srgbClr val="FF0000"/>
              </a:solidFill>
              <a:prstDash val="solid"/>
              <a:miter/>
            </a:ln>
          </p:spPr>
          <p:txBody>
            <a:bodyPr rtlCol="0" anchor="ctr"/>
            <a:lstStyle/>
            <a:p>
              <a:endParaRPr lang="en-US" dirty="0"/>
            </a:p>
          </p:txBody>
        </p:sp>
      </p:grpSp>
    </p:spTree>
    <p:extLst>
      <p:ext uri="{BB962C8B-B14F-4D97-AF65-F5344CB8AC3E}">
        <p14:creationId xmlns:p14="http://schemas.microsoft.com/office/powerpoint/2010/main" val="1196206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arn(inVertical)">
                                      <p:cBhvr>
                                        <p:cTn id="18"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FB33DC6A-1F1C-4A06-834E-CFF88F1C0B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44" name="Freeform: Shape 43">
            <a:extLst>
              <a:ext uri="{FF2B5EF4-FFF2-40B4-BE49-F238E27FC236}">
                <a16:creationId xmlns:a16="http://schemas.microsoft.com/office/drawing/2014/main" id="{0FE1D5CF-87B8-4A8A-AD3C-01D06A6076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208641" cy="6858000"/>
          </a:xfrm>
          <a:custGeom>
            <a:avLst/>
            <a:gdLst>
              <a:gd name="connsiteX0" fmla="*/ 0 w 6208641"/>
              <a:gd name="connsiteY0" fmla="*/ 0 h 6858000"/>
              <a:gd name="connsiteX1" fmla="*/ 5464181 w 6208641"/>
              <a:gd name="connsiteY1" fmla="*/ 0 h 6858000"/>
              <a:gd name="connsiteX2" fmla="*/ 5538086 w 6208641"/>
              <a:gd name="connsiteY2" fmla="*/ 159684 h 6858000"/>
              <a:gd name="connsiteX3" fmla="*/ 6208641 w 6208641"/>
              <a:gd name="connsiteY3" fmla="*/ 3706589 h 6858000"/>
              <a:gd name="connsiteX4" fmla="*/ 5734754 w 6208641"/>
              <a:gd name="connsiteY4" fmla="*/ 6730443 h 6858000"/>
              <a:gd name="connsiteX5" fmla="*/ 5689361 w 6208641"/>
              <a:gd name="connsiteY5" fmla="*/ 6858000 h 6858000"/>
              <a:gd name="connsiteX6" fmla="*/ 0 w 620864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8641" h="6858000">
                <a:moveTo>
                  <a:pt x="0" y="0"/>
                </a:moveTo>
                <a:lnTo>
                  <a:pt x="5464181" y="0"/>
                </a:lnTo>
                <a:lnTo>
                  <a:pt x="5538086" y="159684"/>
                </a:lnTo>
                <a:cubicBezTo>
                  <a:pt x="5961440" y="1172168"/>
                  <a:pt x="6208641" y="2392735"/>
                  <a:pt x="6208641" y="3706589"/>
                </a:cubicBezTo>
                <a:cubicBezTo>
                  <a:pt x="6208641" y="4801467"/>
                  <a:pt x="6036974" y="5831563"/>
                  <a:pt x="5734754" y="6730443"/>
                </a:cubicBezTo>
                <a:lnTo>
                  <a:pt x="568936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46" name="Freeform: Shape 45">
            <a:extLst>
              <a:ext uri="{FF2B5EF4-FFF2-40B4-BE49-F238E27FC236}">
                <a16:creationId xmlns:a16="http://schemas.microsoft.com/office/drawing/2014/main" id="{60926200-45C2-41E9-839F-31CD5FE4CD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203325" cy="6858000"/>
          </a:xfrm>
          <a:custGeom>
            <a:avLst/>
            <a:gdLst>
              <a:gd name="connsiteX0" fmla="*/ 0 w 6203325"/>
              <a:gd name="connsiteY0" fmla="*/ 0 h 6858000"/>
              <a:gd name="connsiteX1" fmla="*/ 5458865 w 6203325"/>
              <a:gd name="connsiteY1" fmla="*/ 0 h 6858000"/>
              <a:gd name="connsiteX2" fmla="*/ 5532770 w 6203325"/>
              <a:gd name="connsiteY2" fmla="*/ 159684 h 6858000"/>
              <a:gd name="connsiteX3" fmla="*/ 6203325 w 6203325"/>
              <a:gd name="connsiteY3" fmla="*/ 3706589 h 6858000"/>
              <a:gd name="connsiteX4" fmla="*/ 5729438 w 6203325"/>
              <a:gd name="connsiteY4" fmla="*/ 6730443 h 6858000"/>
              <a:gd name="connsiteX5" fmla="*/ 5684045 w 6203325"/>
              <a:gd name="connsiteY5" fmla="*/ 6858000 h 6858000"/>
              <a:gd name="connsiteX6" fmla="*/ 0 w 6203325"/>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3325" h="6858000">
                <a:moveTo>
                  <a:pt x="0" y="0"/>
                </a:moveTo>
                <a:lnTo>
                  <a:pt x="5458865" y="0"/>
                </a:lnTo>
                <a:lnTo>
                  <a:pt x="5532770" y="159684"/>
                </a:lnTo>
                <a:cubicBezTo>
                  <a:pt x="5956124" y="1172168"/>
                  <a:pt x="6203325" y="2392735"/>
                  <a:pt x="6203325" y="3706589"/>
                </a:cubicBezTo>
                <a:cubicBezTo>
                  <a:pt x="6203325" y="4801467"/>
                  <a:pt x="6031658" y="5831563"/>
                  <a:pt x="5729438" y="6730443"/>
                </a:cubicBezTo>
                <a:lnTo>
                  <a:pt x="5684045"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D2EC963E-280F-42FC-9ED2-34D01AD1B0DF}"/>
              </a:ext>
            </a:extLst>
          </p:cNvPr>
          <p:cNvSpPr>
            <a:spLocks noGrp="1"/>
          </p:cNvSpPr>
          <p:nvPr>
            <p:ph type="subTitle" idx="1"/>
          </p:nvPr>
        </p:nvSpPr>
        <p:spPr>
          <a:xfrm>
            <a:off x="594813" y="5628246"/>
            <a:ext cx="5013698" cy="1208141"/>
          </a:xfrm>
        </p:spPr>
        <p:txBody>
          <a:bodyPr>
            <a:normAutofit/>
          </a:bodyPr>
          <a:lstStyle/>
          <a:p>
            <a:pPr algn="ctr"/>
            <a:r>
              <a:rPr lang="en-US" dirty="0"/>
              <a:t>God-given, grace-infused, </a:t>
            </a:r>
          </a:p>
        </p:txBody>
      </p:sp>
      <p:sp>
        <p:nvSpPr>
          <p:cNvPr id="48" name="Rectangle 47">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67989"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0" name="Rectangle 49">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098" y="4546920"/>
            <a:ext cx="5019074"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94503B7B-C31B-437C-A10B-C369EF473CB3}"/>
              </a:ext>
            </a:extLst>
          </p:cNvPr>
          <p:cNvPicPr>
            <a:picLocks noChangeAspect="1"/>
          </p:cNvPicPr>
          <p:nvPr/>
        </p:nvPicPr>
        <p:blipFill rotWithShape="1">
          <a:blip r:embed="rId2"/>
          <a:srcRect t="11560" r="9091" b="11831"/>
          <a:stretch/>
        </p:blipFill>
        <p:spPr>
          <a:xfrm>
            <a:off x="538990" y="862089"/>
            <a:ext cx="6389863" cy="4710035"/>
          </a:xfrm>
          <a:prstGeom prst="rect">
            <a:avLst/>
          </a:prstGeom>
        </p:spPr>
      </p:pic>
      <p:sp>
        <p:nvSpPr>
          <p:cNvPr id="2" name="Title 1">
            <a:extLst>
              <a:ext uri="{FF2B5EF4-FFF2-40B4-BE49-F238E27FC236}">
                <a16:creationId xmlns:a16="http://schemas.microsoft.com/office/drawing/2014/main" id="{F0BF0826-57F1-4B0F-AC42-815C542637A9}"/>
              </a:ext>
            </a:extLst>
          </p:cNvPr>
          <p:cNvSpPr>
            <a:spLocks noGrp="1"/>
          </p:cNvSpPr>
          <p:nvPr>
            <p:ph type="ctrTitle"/>
          </p:nvPr>
        </p:nvSpPr>
        <p:spPr>
          <a:xfrm>
            <a:off x="858187" y="2396051"/>
            <a:ext cx="5019074" cy="3204134"/>
          </a:xfrm>
        </p:spPr>
        <p:txBody>
          <a:bodyPr anchor="b">
            <a:normAutofit/>
          </a:bodyPr>
          <a:lstStyle/>
          <a:p>
            <a:r>
              <a:rPr lang="en-US" sz="5400" b="1" dirty="0"/>
              <a:t>GRATITUDE</a:t>
            </a:r>
          </a:p>
        </p:txBody>
      </p:sp>
      <p:sp>
        <p:nvSpPr>
          <p:cNvPr id="7" name="TextBox 6">
            <a:extLst>
              <a:ext uri="{FF2B5EF4-FFF2-40B4-BE49-F238E27FC236}">
                <a16:creationId xmlns:a16="http://schemas.microsoft.com/office/drawing/2014/main" id="{748B27AE-FB2B-4F7A-90EB-1FE80F57192E}"/>
              </a:ext>
            </a:extLst>
          </p:cNvPr>
          <p:cNvSpPr txBox="1"/>
          <p:nvPr/>
        </p:nvSpPr>
        <p:spPr>
          <a:xfrm>
            <a:off x="7256206" y="862090"/>
            <a:ext cx="4396804" cy="4339650"/>
          </a:xfrm>
          <a:prstGeom prst="rect">
            <a:avLst/>
          </a:prstGeom>
          <a:noFill/>
        </p:spPr>
        <p:txBody>
          <a:bodyPr wrap="square" rtlCol="0">
            <a:spAutoFit/>
          </a:bodyPr>
          <a:lstStyle/>
          <a:p>
            <a:r>
              <a:rPr lang="en-US" sz="2400" b="1" dirty="0"/>
              <a:t>Read Acts 26</a:t>
            </a:r>
          </a:p>
          <a:p>
            <a:endParaRPr lang="en-US" dirty="0"/>
          </a:p>
          <a:p>
            <a:r>
              <a:rPr lang="en-US" dirty="0"/>
              <a:t>Paul got some rose-colored glasses.</a:t>
            </a:r>
          </a:p>
          <a:p>
            <a:r>
              <a:rPr lang="en-US" dirty="0"/>
              <a:t>He was then commission to give others glasses also.</a:t>
            </a:r>
          </a:p>
          <a:p>
            <a:endParaRPr lang="en-US" dirty="0"/>
          </a:p>
          <a:p>
            <a:r>
              <a:rPr lang="en-US" dirty="0"/>
              <a:t>“to open their eyes and to turn them from darkness to light…”</a:t>
            </a:r>
          </a:p>
          <a:p>
            <a:endParaRPr lang="en-US" dirty="0"/>
          </a:p>
          <a:p>
            <a:r>
              <a:rPr lang="en-US" dirty="0"/>
              <a:t>As with King Agrippa, some will refuse them.  But there are many who are searching for some.</a:t>
            </a:r>
          </a:p>
          <a:p>
            <a:endParaRPr lang="en-US" dirty="0"/>
          </a:p>
          <a:p>
            <a:r>
              <a:rPr lang="en-US" dirty="0"/>
              <a:t>Do not allow anyone to influence you to take yours off. </a:t>
            </a:r>
          </a:p>
        </p:txBody>
      </p:sp>
      <p:sp>
        <p:nvSpPr>
          <p:cNvPr id="8" name="Smiley Face 7">
            <a:extLst>
              <a:ext uri="{FF2B5EF4-FFF2-40B4-BE49-F238E27FC236}">
                <a16:creationId xmlns:a16="http://schemas.microsoft.com/office/drawing/2014/main" id="{38088905-BC02-4565-AC89-21139745F93C}"/>
              </a:ext>
            </a:extLst>
          </p:cNvPr>
          <p:cNvSpPr/>
          <p:nvPr/>
        </p:nvSpPr>
        <p:spPr>
          <a:xfrm>
            <a:off x="1524001" y="1668787"/>
            <a:ext cx="2657474" cy="2803723"/>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Graphic 5" descr="Glasses">
            <a:extLst>
              <a:ext uri="{FF2B5EF4-FFF2-40B4-BE49-F238E27FC236}">
                <a16:creationId xmlns:a16="http://schemas.microsoft.com/office/drawing/2014/main" id="{64907A19-193E-4EAA-927A-DC1B25547D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00163" y="990090"/>
            <a:ext cx="3105150" cy="3473961"/>
          </a:xfrm>
          <a:prstGeom prst="rect">
            <a:avLst/>
          </a:prstGeom>
          <a:effectLst/>
        </p:spPr>
      </p:pic>
    </p:spTree>
    <p:extLst>
      <p:ext uri="{BB962C8B-B14F-4D97-AF65-F5344CB8AC3E}">
        <p14:creationId xmlns:p14="http://schemas.microsoft.com/office/powerpoint/2010/main" val="1015616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A9120B09-F6CA-437E-B1DE-587311BBBA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57" name="Rectangle 56">
            <a:extLst>
              <a:ext uri="{FF2B5EF4-FFF2-40B4-BE49-F238E27FC236}">
                <a16:creationId xmlns:a16="http://schemas.microsoft.com/office/drawing/2014/main" id="{A3473CF9-37EB-43E7-89EF-D2D1C53D1D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03615" y="4638503"/>
            <a:ext cx="8384770" cy="1332634"/>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9" name="Rectangle: Rounded Corners 58">
            <a:extLst>
              <a:ext uri="{FF2B5EF4-FFF2-40B4-BE49-F238E27FC236}">
                <a16:creationId xmlns:a16="http://schemas.microsoft.com/office/drawing/2014/main" id="{586B4EF9-43BA-4655-A6FF-1D8E21574C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83110" y="5628237"/>
            <a:ext cx="7225780" cy="685800"/>
          </a:xfrm>
          <a:prstGeom prst="roundRect">
            <a:avLst>
              <a:gd name="adj" fmla="val 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sp>
        <p:nvSpPr>
          <p:cNvPr id="3" name="Subtitle 2">
            <a:extLst>
              <a:ext uri="{FF2B5EF4-FFF2-40B4-BE49-F238E27FC236}">
                <a16:creationId xmlns:a16="http://schemas.microsoft.com/office/drawing/2014/main" id="{D2EC963E-280F-42FC-9ED2-34D01AD1B0DF}"/>
              </a:ext>
            </a:extLst>
          </p:cNvPr>
          <p:cNvSpPr>
            <a:spLocks noGrp="1"/>
          </p:cNvSpPr>
          <p:nvPr>
            <p:ph type="subTitle" idx="1"/>
          </p:nvPr>
        </p:nvSpPr>
        <p:spPr>
          <a:xfrm>
            <a:off x="2615738" y="5719993"/>
            <a:ext cx="6960524" cy="598516"/>
          </a:xfrm>
        </p:spPr>
        <p:txBody>
          <a:bodyPr anchor="ctr">
            <a:normAutofit fontScale="92500" lnSpcReduction="20000"/>
          </a:bodyPr>
          <a:lstStyle/>
          <a:p>
            <a:pPr algn="ctr">
              <a:lnSpc>
                <a:spcPct val="100000"/>
              </a:lnSpc>
            </a:pPr>
            <a:r>
              <a:rPr lang="en-US" sz="1600" b="1" dirty="0">
                <a:solidFill>
                  <a:schemeClr val="bg1"/>
                </a:solidFill>
              </a:rPr>
              <a:t>Kingdom of God Biblical Life with transforming power </a:t>
            </a:r>
          </a:p>
          <a:p>
            <a:pPr algn="ctr">
              <a:lnSpc>
                <a:spcPct val="100000"/>
              </a:lnSpc>
            </a:pPr>
            <a:r>
              <a:rPr lang="en-US" sz="1600" b="1" dirty="0">
                <a:solidFill>
                  <a:schemeClr val="bg1"/>
                </a:solidFill>
              </a:rPr>
              <a:t>to change anything, </a:t>
            </a:r>
          </a:p>
        </p:txBody>
      </p:sp>
      <p:pic>
        <p:nvPicPr>
          <p:cNvPr id="4" name="Picture 3">
            <a:extLst>
              <a:ext uri="{FF2B5EF4-FFF2-40B4-BE49-F238E27FC236}">
                <a16:creationId xmlns:a16="http://schemas.microsoft.com/office/drawing/2014/main" id="{94503B7B-C31B-437C-A10B-C369EF473CB3}"/>
              </a:ext>
            </a:extLst>
          </p:cNvPr>
          <p:cNvPicPr>
            <a:picLocks noChangeAspect="1"/>
          </p:cNvPicPr>
          <p:nvPr/>
        </p:nvPicPr>
        <p:blipFill rotWithShape="1">
          <a:blip r:embed="rId2"/>
          <a:srcRect t="11560" r="9091" b="11831"/>
          <a:stretch/>
        </p:blipFill>
        <p:spPr>
          <a:xfrm>
            <a:off x="2168155" y="693505"/>
            <a:ext cx="5596128" cy="3147833"/>
          </a:xfrm>
          <a:prstGeom prst="rect">
            <a:avLst/>
          </a:prstGeom>
        </p:spPr>
      </p:pic>
      <p:sp>
        <p:nvSpPr>
          <p:cNvPr id="7" name="TextBox 6">
            <a:extLst>
              <a:ext uri="{FF2B5EF4-FFF2-40B4-BE49-F238E27FC236}">
                <a16:creationId xmlns:a16="http://schemas.microsoft.com/office/drawing/2014/main" id="{748B27AE-FB2B-4F7A-90EB-1FE80F57192E}"/>
              </a:ext>
            </a:extLst>
          </p:cNvPr>
          <p:cNvSpPr txBox="1"/>
          <p:nvPr/>
        </p:nvSpPr>
        <p:spPr>
          <a:xfrm>
            <a:off x="7905933" y="413191"/>
            <a:ext cx="3991099" cy="4370427"/>
          </a:xfrm>
          <a:prstGeom prst="rect">
            <a:avLst/>
          </a:prstGeom>
          <a:noFill/>
        </p:spPr>
        <p:txBody>
          <a:bodyPr wrap="square" rtlCol="0">
            <a:spAutoFit/>
          </a:bodyPr>
          <a:lstStyle/>
          <a:p>
            <a:pPr>
              <a:spcAft>
                <a:spcPts val="600"/>
              </a:spcAft>
            </a:pPr>
            <a:r>
              <a:rPr lang="en-US" sz="2400" b="1" dirty="0"/>
              <a:t>Read: Ephesians 1:15-23</a:t>
            </a:r>
          </a:p>
          <a:p>
            <a:pPr>
              <a:spcAft>
                <a:spcPts val="600"/>
              </a:spcAft>
            </a:pPr>
            <a:endParaRPr lang="en-US" dirty="0"/>
          </a:p>
          <a:p>
            <a:pPr>
              <a:spcAft>
                <a:spcPts val="600"/>
              </a:spcAft>
            </a:pPr>
            <a:r>
              <a:rPr lang="en-US" dirty="0"/>
              <a:t>As Paul continued to issue out the glasses, this was his hope and prayer for  those who accepted them:</a:t>
            </a:r>
          </a:p>
          <a:p>
            <a:pPr>
              <a:spcAft>
                <a:spcPts val="600"/>
              </a:spcAft>
            </a:pPr>
            <a:endParaRPr lang="en-US" dirty="0"/>
          </a:p>
          <a:p>
            <a:pPr>
              <a:spcAft>
                <a:spcPts val="600"/>
              </a:spcAft>
            </a:pPr>
            <a:r>
              <a:rPr lang="en-US" dirty="0"/>
              <a:t>May the eyes of your understanding be enlightened that you may know what is the hope of God’s calling, and the riches of the glory of His inheritance in the saints, and what is the exceeding greatness of HIS POWER (Grace) to us</a:t>
            </a:r>
          </a:p>
        </p:txBody>
      </p:sp>
      <p:sp>
        <p:nvSpPr>
          <p:cNvPr id="11" name="Oval 10">
            <a:extLst>
              <a:ext uri="{FF2B5EF4-FFF2-40B4-BE49-F238E27FC236}">
                <a16:creationId xmlns:a16="http://schemas.microsoft.com/office/drawing/2014/main" id="{14C17DD8-CBAF-4E37-912A-FFE8C69FD34B}"/>
              </a:ext>
            </a:extLst>
          </p:cNvPr>
          <p:cNvSpPr/>
          <p:nvPr/>
        </p:nvSpPr>
        <p:spPr>
          <a:xfrm>
            <a:off x="294968" y="737259"/>
            <a:ext cx="1873187" cy="3060326"/>
          </a:xfrm>
          <a:prstGeom prst="ellipse">
            <a:avLst/>
          </a:prstGeom>
          <a:solidFill>
            <a:schemeClr val="tx1">
              <a:lumMod val="75000"/>
              <a:lumOff val="25000"/>
            </a:schemeClr>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grpSp>
        <p:nvGrpSpPr>
          <p:cNvPr id="5" name="Graphic 5" descr="Glasses">
            <a:extLst>
              <a:ext uri="{FF2B5EF4-FFF2-40B4-BE49-F238E27FC236}">
                <a16:creationId xmlns:a16="http://schemas.microsoft.com/office/drawing/2014/main" id="{64907A19-193E-4EAA-927A-DC1B25547D60}"/>
              </a:ext>
            </a:extLst>
          </p:cNvPr>
          <p:cNvGrpSpPr/>
          <p:nvPr/>
        </p:nvGrpSpPr>
        <p:grpSpPr>
          <a:xfrm>
            <a:off x="432908" y="1502999"/>
            <a:ext cx="3753793" cy="1407722"/>
            <a:chOff x="361931" y="1550495"/>
            <a:chExt cx="3753793" cy="1407722"/>
          </a:xfrm>
          <a:solidFill>
            <a:srgbClr val="000000"/>
          </a:solidFill>
        </p:grpSpPr>
        <p:sp>
          <p:nvSpPr>
            <p:cNvPr id="8" name="Freeform: Shape 7">
              <a:extLst>
                <a:ext uri="{FF2B5EF4-FFF2-40B4-BE49-F238E27FC236}">
                  <a16:creationId xmlns:a16="http://schemas.microsoft.com/office/drawing/2014/main" id="{FAAA5E12-B2CB-488E-94D3-345915CAF444}"/>
                </a:ext>
              </a:extLst>
            </p:cNvPr>
            <p:cNvSpPr/>
            <p:nvPr/>
          </p:nvSpPr>
          <p:spPr>
            <a:xfrm>
              <a:off x="361931" y="1550495"/>
              <a:ext cx="3753793" cy="1407722"/>
            </a:xfrm>
            <a:custGeom>
              <a:avLst/>
              <a:gdLst>
                <a:gd name="connsiteX0" fmla="*/ 2900493 w 3753793"/>
                <a:gd name="connsiteY0" fmla="*/ 85304 h 1407722"/>
                <a:gd name="connsiteX1" fmla="*/ 3668226 w 3753793"/>
                <a:gd name="connsiteY1" fmla="*/ 231642 h 1407722"/>
                <a:gd name="connsiteX2" fmla="*/ 3668226 w 3753793"/>
                <a:gd name="connsiteY2" fmla="*/ 375421 h 1407722"/>
                <a:gd name="connsiteX3" fmla="*/ 3665880 w 3753793"/>
                <a:gd name="connsiteY3" fmla="*/ 389965 h 1407722"/>
                <a:gd name="connsiteX4" fmla="*/ 3617001 w 3753793"/>
                <a:gd name="connsiteY4" fmla="*/ 426646 h 1407722"/>
                <a:gd name="connsiteX5" fmla="*/ 3585012 w 3753793"/>
                <a:gd name="connsiteY5" fmla="*/ 450659 h 1407722"/>
                <a:gd name="connsiteX6" fmla="*/ 3583007 w 3753793"/>
                <a:gd name="connsiteY6" fmla="*/ 490624 h 1407722"/>
                <a:gd name="connsiteX7" fmla="*/ 3491861 w 3753793"/>
                <a:gd name="connsiteY7" fmla="*/ 1002744 h 1407722"/>
                <a:gd name="connsiteX8" fmla="*/ 2857756 w 3753793"/>
                <a:gd name="connsiteY8" fmla="*/ 1322632 h 1407722"/>
                <a:gd name="connsiteX9" fmla="*/ 2048822 w 3753793"/>
                <a:gd name="connsiteY9" fmla="*/ 601348 h 1407722"/>
                <a:gd name="connsiteX10" fmla="*/ 2048140 w 3753793"/>
                <a:gd name="connsiteY10" fmla="*/ 598618 h 1407722"/>
                <a:gd name="connsiteX11" fmla="*/ 2047457 w 3753793"/>
                <a:gd name="connsiteY11" fmla="*/ 595888 h 1407722"/>
                <a:gd name="connsiteX12" fmla="*/ 1876850 w 3753793"/>
                <a:gd name="connsiteY12" fmla="*/ 469298 h 1407722"/>
                <a:gd name="connsiteX13" fmla="*/ 1704324 w 3753793"/>
                <a:gd name="connsiteY13" fmla="*/ 603054 h 1407722"/>
                <a:gd name="connsiteX14" fmla="*/ 895816 w 3753793"/>
                <a:gd name="connsiteY14" fmla="*/ 1322590 h 1407722"/>
                <a:gd name="connsiteX15" fmla="*/ 261712 w 3753793"/>
                <a:gd name="connsiteY15" fmla="*/ 1002701 h 1407722"/>
                <a:gd name="connsiteX16" fmla="*/ 261029 w 3753793"/>
                <a:gd name="connsiteY16" fmla="*/ 1001464 h 1407722"/>
                <a:gd name="connsiteX17" fmla="*/ 260261 w 3753793"/>
                <a:gd name="connsiteY17" fmla="*/ 1000227 h 1407722"/>
                <a:gd name="connsiteX18" fmla="*/ 170693 w 3753793"/>
                <a:gd name="connsiteY18" fmla="*/ 492671 h 1407722"/>
                <a:gd name="connsiteX19" fmla="*/ 169712 w 3753793"/>
                <a:gd name="connsiteY19" fmla="*/ 454028 h 1407722"/>
                <a:gd name="connsiteX20" fmla="*/ 139855 w 3753793"/>
                <a:gd name="connsiteY20" fmla="*/ 429290 h 1407722"/>
                <a:gd name="connsiteX21" fmla="*/ 88673 w 3753793"/>
                <a:gd name="connsiteY21" fmla="*/ 386639 h 1407722"/>
                <a:gd name="connsiteX22" fmla="*/ 86839 w 3753793"/>
                <a:gd name="connsiteY22" fmla="*/ 385103 h 1407722"/>
                <a:gd name="connsiteX23" fmla="*/ 85474 w 3753793"/>
                <a:gd name="connsiteY23" fmla="*/ 371156 h 1407722"/>
                <a:gd name="connsiteX24" fmla="*/ 85474 w 3753793"/>
                <a:gd name="connsiteY24" fmla="*/ 232196 h 1407722"/>
                <a:gd name="connsiteX25" fmla="*/ 853207 w 3753793"/>
                <a:gd name="connsiteY25" fmla="*/ 85304 h 1407722"/>
                <a:gd name="connsiteX26" fmla="*/ 1820379 w 3753793"/>
                <a:gd name="connsiteY26" fmla="*/ 241537 h 1407722"/>
                <a:gd name="connsiteX27" fmla="*/ 1859192 w 3753793"/>
                <a:gd name="connsiteY27" fmla="*/ 249812 h 1407722"/>
                <a:gd name="connsiteX28" fmla="*/ 1876893 w 3753793"/>
                <a:gd name="connsiteY28" fmla="*/ 253565 h 1407722"/>
                <a:gd name="connsiteX29" fmla="*/ 1894593 w 3753793"/>
                <a:gd name="connsiteY29" fmla="*/ 249812 h 1407722"/>
                <a:gd name="connsiteX30" fmla="*/ 1933449 w 3753793"/>
                <a:gd name="connsiteY30" fmla="*/ 241537 h 1407722"/>
                <a:gd name="connsiteX31" fmla="*/ 2900621 w 3753793"/>
                <a:gd name="connsiteY31" fmla="*/ 85304 h 1407722"/>
                <a:gd name="connsiteX32" fmla="*/ 2900621 w 3753793"/>
                <a:gd name="connsiteY32" fmla="*/ 0 h 1407722"/>
                <a:gd name="connsiteX33" fmla="*/ 1876978 w 3753793"/>
                <a:gd name="connsiteY33" fmla="*/ 166342 h 1407722"/>
                <a:gd name="connsiteX34" fmla="*/ 853335 w 3753793"/>
                <a:gd name="connsiteY34" fmla="*/ 0 h 1407722"/>
                <a:gd name="connsiteX35" fmla="*/ 25890 w 3753793"/>
                <a:gd name="connsiteY35" fmla="*/ 162077 h 1407722"/>
                <a:gd name="connsiteX36" fmla="*/ 299 w 3753793"/>
                <a:gd name="connsiteY36" fmla="*/ 196198 h 1407722"/>
                <a:gd name="connsiteX37" fmla="*/ 299 w 3753793"/>
                <a:gd name="connsiteY37" fmla="*/ 371071 h 1407722"/>
                <a:gd name="connsiteX38" fmla="*/ 34420 w 3753793"/>
                <a:gd name="connsiteY38" fmla="*/ 452109 h 1407722"/>
                <a:gd name="connsiteX39" fmla="*/ 85602 w 3753793"/>
                <a:gd name="connsiteY39" fmla="*/ 494761 h 1407722"/>
                <a:gd name="connsiteX40" fmla="*/ 187967 w 3753793"/>
                <a:gd name="connsiteY40" fmla="*/ 1044969 h 1407722"/>
                <a:gd name="connsiteX41" fmla="*/ 895987 w 3753793"/>
                <a:gd name="connsiteY41" fmla="*/ 1407510 h 1407722"/>
                <a:gd name="connsiteX42" fmla="*/ 1787409 w 3753793"/>
                <a:gd name="connsiteY42" fmla="*/ 622716 h 1407722"/>
                <a:gd name="connsiteX43" fmla="*/ 1876978 w 3753793"/>
                <a:gd name="connsiteY43" fmla="*/ 554473 h 1407722"/>
                <a:gd name="connsiteX44" fmla="*/ 1966547 w 3753793"/>
                <a:gd name="connsiteY44" fmla="*/ 622716 h 1407722"/>
                <a:gd name="connsiteX45" fmla="*/ 2857969 w 3753793"/>
                <a:gd name="connsiteY45" fmla="*/ 1407723 h 1407722"/>
                <a:gd name="connsiteX46" fmla="*/ 3565989 w 3753793"/>
                <a:gd name="connsiteY46" fmla="*/ 1045182 h 1407722"/>
                <a:gd name="connsiteX47" fmla="*/ 3668354 w 3753793"/>
                <a:gd name="connsiteY47" fmla="*/ 494974 h 1407722"/>
                <a:gd name="connsiteX48" fmla="*/ 3719536 w 3753793"/>
                <a:gd name="connsiteY48" fmla="*/ 456588 h 1407722"/>
                <a:gd name="connsiteX49" fmla="*/ 3753657 w 3753793"/>
                <a:gd name="connsiteY49" fmla="*/ 375549 h 1407722"/>
                <a:gd name="connsiteX50" fmla="*/ 3753657 w 3753793"/>
                <a:gd name="connsiteY50" fmla="*/ 200677 h 1407722"/>
                <a:gd name="connsiteX51" fmla="*/ 3728066 w 3753793"/>
                <a:gd name="connsiteY51" fmla="*/ 162290 h 1407722"/>
                <a:gd name="connsiteX52" fmla="*/ 2900621 w 3753793"/>
                <a:gd name="connsiteY52" fmla="*/ 213 h 14077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3753793" h="1407722">
                  <a:moveTo>
                    <a:pt x="2900493" y="85304"/>
                  </a:moveTo>
                  <a:cubicBezTo>
                    <a:pt x="3176792" y="85304"/>
                    <a:pt x="3527816" y="184341"/>
                    <a:pt x="3668226" y="231642"/>
                  </a:cubicBezTo>
                  <a:lnTo>
                    <a:pt x="3668226" y="375421"/>
                  </a:lnTo>
                  <a:cubicBezTo>
                    <a:pt x="3668179" y="380360"/>
                    <a:pt x="3667390" y="385261"/>
                    <a:pt x="3665880" y="389965"/>
                  </a:cubicBezTo>
                  <a:lnTo>
                    <a:pt x="3617001" y="426646"/>
                  </a:lnTo>
                  <a:lnTo>
                    <a:pt x="3585012" y="450659"/>
                  </a:lnTo>
                  <a:lnTo>
                    <a:pt x="3583007" y="490624"/>
                  </a:lnTo>
                  <a:cubicBezTo>
                    <a:pt x="3570212" y="746279"/>
                    <a:pt x="3539460" y="918720"/>
                    <a:pt x="3491861" y="1002744"/>
                  </a:cubicBezTo>
                  <a:cubicBezTo>
                    <a:pt x="3404893" y="1154030"/>
                    <a:pt x="3123093" y="1322632"/>
                    <a:pt x="2857756" y="1322632"/>
                  </a:cubicBezTo>
                  <a:cubicBezTo>
                    <a:pt x="2317912" y="1322632"/>
                    <a:pt x="2119240" y="870737"/>
                    <a:pt x="2048822" y="601348"/>
                  </a:cubicBezTo>
                  <a:lnTo>
                    <a:pt x="2048140" y="598618"/>
                  </a:lnTo>
                  <a:lnTo>
                    <a:pt x="2047457" y="595888"/>
                  </a:lnTo>
                  <a:cubicBezTo>
                    <a:pt x="2023820" y="521329"/>
                    <a:pt x="1955061" y="470309"/>
                    <a:pt x="1876850" y="469298"/>
                  </a:cubicBezTo>
                  <a:cubicBezTo>
                    <a:pt x="1795364" y="468722"/>
                    <a:pt x="1724067" y="523994"/>
                    <a:pt x="1704324" y="603054"/>
                  </a:cubicBezTo>
                  <a:cubicBezTo>
                    <a:pt x="1636891" y="872187"/>
                    <a:pt x="1442228" y="1322590"/>
                    <a:pt x="895816" y="1322590"/>
                  </a:cubicBezTo>
                  <a:cubicBezTo>
                    <a:pt x="630522" y="1322590"/>
                    <a:pt x="348679" y="1154030"/>
                    <a:pt x="261712" y="1002701"/>
                  </a:cubicBezTo>
                  <a:lnTo>
                    <a:pt x="261029" y="1001464"/>
                  </a:lnTo>
                  <a:lnTo>
                    <a:pt x="260261" y="1000227"/>
                  </a:lnTo>
                  <a:cubicBezTo>
                    <a:pt x="210103" y="919402"/>
                    <a:pt x="176621" y="729687"/>
                    <a:pt x="170693" y="492671"/>
                  </a:cubicBezTo>
                  <a:lnTo>
                    <a:pt x="169712" y="454028"/>
                  </a:lnTo>
                  <a:lnTo>
                    <a:pt x="139855" y="429290"/>
                  </a:lnTo>
                  <a:lnTo>
                    <a:pt x="88673" y="386639"/>
                  </a:lnTo>
                  <a:lnTo>
                    <a:pt x="86839" y="385103"/>
                  </a:lnTo>
                  <a:cubicBezTo>
                    <a:pt x="85796" y="380531"/>
                    <a:pt x="85337" y="375843"/>
                    <a:pt x="85474" y="371156"/>
                  </a:cubicBezTo>
                  <a:lnTo>
                    <a:pt x="85474" y="232196"/>
                  </a:lnTo>
                  <a:cubicBezTo>
                    <a:pt x="194492" y="196923"/>
                    <a:pt x="562833" y="85304"/>
                    <a:pt x="853207" y="85304"/>
                  </a:cubicBezTo>
                  <a:cubicBezTo>
                    <a:pt x="1093038" y="85304"/>
                    <a:pt x="1640474" y="202895"/>
                    <a:pt x="1820379" y="241537"/>
                  </a:cubicBezTo>
                  <a:lnTo>
                    <a:pt x="1859192" y="249812"/>
                  </a:lnTo>
                  <a:lnTo>
                    <a:pt x="1876893" y="253565"/>
                  </a:lnTo>
                  <a:lnTo>
                    <a:pt x="1894593" y="249812"/>
                  </a:lnTo>
                  <a:lnTo>
                    <a:pt x="1933449" y="241537"/>
                  </a:lnTo>
                  <a:cubicBezTo>
                    <a:pt x="2113354" y="202895"/>
                    <a:pt x="2660790" y="85304"/>
                    <a:pt x="2900621" y="85304"/>
                  </a:cubicBezTo>
                  <a:moveTo>
                    <a:pt x="2900621" y="0"/>
                  </a:moveTo>
                  <a:cubicBezTo>
                    <a:pt x="2631915" y="0"/>
                    <a:pt x="2017729" y="136486"/>
                    <a:pt x="1876978" y="166342"/>
                  </a:cubicBezTo>
                  <a:cubicBezTo>
                    <a:pt x="1736227" y="136486"/>
                    <a:pt x="1122041" y="0"/>
                    <a:pt x="853335" y="0"/>
                  </a:cubicBezTo>
                  <a:cubicBezTo>
                    <a:pt x="533446" y="0"/>
                    <a:pt x="123989" y="127955"/>
                    <a:pt x="25890" y="162077"/>
                  </a:cubicBezTo>
                  <a:cubicBezTo>
                    <a:pt x="11029" y="166935"/>
                    <a:pt x="800" y="180571"/>
                    <a:pt x="299" y="196198"/>
                  </a:cubicBezTo>
                  <a:lnTo>
                    <a:pt x="299" y="371071"/>
                  </a:lnTo>
                  <a:cubicBezTo>
                    <a:pt x="-2150" y="402019"/>
                    <a:pt x="10571" y="432233"/>
                    <a:pt x="34420" y="452109"/>
                  </a:cubicBezTo>
                  <a:lnTo>
                    <a:pt x="85602" y="494761"/>
                  </a:lnTo>
                  <a:cubicBezTo>
                    <a:pt x="89867" y="665368"/>
                    <a:pt x="111193" y="921279"/>
                    <a:pt x="187967" y="1044969"/>
                  </a:cubicBezTo>
                  <a:cubicBezTo>
                    <a:pt x="286066" y="1215576"/>
                    <a:pt x="588894" y="1407510"/>
                    <a:pt x="895987" y="1407510"/>
                  </a:cubicBezTo>
                  <a:cubicBezTo>
                    <a:pt x="1437664" y="1407510"/>
                    <a:pt x="1693575" y="998052"/>
                    <a:pt x="1787409" y="622716"/>
                  </a:cubicBezTo>
                  <a:cubicBezTo>
                    <a:pt x="1798273" y="582248"/>
                    <a:pt x="1835077" y="554205"/>
                    <a:pt x="1876978" y="554473"/>
                  </a:cubicBezTo>
                  <a:cubicBezTo>
                    <a:pt x="1918436" y="555501"/>
                    <a:pt x="1954553" y="583020"/>
                    <a:pt x="1966547" y="622716"/>
                  </a:cubicBezTo>
                  <a:cubicBezTo>
                    <a:pt x="2064646" y="998052"/>
                    <a:pt x="2320557" y="1407723"/>
                    <a:pt x="2857969" y="1407723"/>
                  </a:cubicBezTo>
                  <a:cubicBezTo>
                    <a:pt x="3165063" y="1407723"/>
                    <a:pt x="3467890" y="1215790"/>
                    <a:pt x="3565989" y="1045182"/>
                  </a:cubicBezTo>
                  <a:cubicBezTo>
                    <a:pt x="3638498" y="917227"/>
                    <a:pt x="3659823" y="665581"/>
                    <a:pt x="3668354" y="494974"/>
                  </a:cubicBezTo>
                  <a:lnTo>
                    <a:pt x="3719536" y="456588"/>
                  </a:lnTo>
                  <a:cubicBezTo>
                    <a:pt x="3742692" y="436208"/>
                    <a:pt x="3755261" y="406357"/>
                    <a:pt x="3753657" y="375549"/>
                  </a:cubicBezTo>
                  <a:lnTo>
                    <a:pt x="3753657" y="200677"/>
                  </a:lnTo>
                  <a:cubicBezTo>
                    <a:pt x="3749362" y="179351"/>
                    <a:pt x="3740832" y="166555"/>
                    <a:pt x="3728066" y="162290"/>
                  </a:cubicBezTo>
                  <a:cubicBezTo>
                    <a:pt x="3634232" y="128169"/>
                    <a:pt x="3224775" y="213"/>
                    <a:pt x="2900621" y="213"/>
                  </a:cubicBezTo>
                  <a:close/>
                </a:path>
              </a:pathLst>
            </a:custGeom>
            <a:solidFill>
              <a:srgbClr val="000000"/>
            </a:solidFill>
            <a:ln w="42565" cap="flat">
              <a:solidFill>
                <a:srgbClr val="FF0000"/>
              </a:solidFill>
              <a:prstDash val="solid"/>
              <a:miter/>
            </a:ln>
          </p:spPr>
          <p:txBody>
            <a:bodyPr rtlCol="0" anchor="ctr"/>
            <a:lstStyle/>
            <a:p>
              <a:endParaRPr lang="en-US" dirty="0"/>
            </a:p>
          </p:txBody>
        </p:sp>
        <p:sp>
          <p:nvSpPr>
            <p:cNvPr id="9" name="Freeform: Shape 8">
              <a:extLst>
                <a:ext uri="{FF2B5EF4-FFF2-40B4-BE49-F238E27FC236}">
                  <a16:creationId xmlns:a16="http://schemas.microsoft.com/office/drawing/2014/main" id="{E508E9ED-E92A-4583-B5BA-4456C34AC074}"/>
                </a:ext>
              </a:extLst>
            </p:cNvPr>
            <p:cNvSpPr/>
            <p:nvPr/>
          </p:nvSpPr>
          <p:spPr>
            <a:xfrm>
              <a:off x="681956" y="1785123"/>
              <a:ext cx="1240408" cy="981290"/>
            </a:xfrm>
            <a:custGeom>
              <a:avLst/>
              <a:gdLst>
                <a:gd name="connsiteX0" fmla="*/ 533182 w 1240408"/>
                <a:gd name="connsiteY0" fmla="*/ 85304 h 981290"/>
                <a:gd name="connsiteX1" fmla="*/ 1030246 w 1240408"/>
                <a:gd name="connsiteY1" fmla="*/ 152736 h 981290"/>
                <a:gd name="connsiteX2" fmla="*/ 1132610 w 1240408"/>
                <a:gd name="connsiteY2" fmla="*/ 221662 h 981290"/>
                <a:gd name="connsiteX3" fmla="*/ 1149671 w 1240408"/>
                <a:gd name="connsiteY3" fmla="*/ 336821 h 981290"/>
                <a:gd name="connsiteX4" fmla="*/ 575833 w 1240408"/>
                <a:gd name="connsiteY4" fmla="*/ 895986 h 981290"/>
                <a:gd name="connsiteX5" fmla="*/ 130932 w 1240408"/>
                <a:gd name="connsiteY5" fmla="*/ 695523 h 981290"/>
                <a:gd name="connsiteX6" fmla="*/ 85295 w 1240408"/>
                <a:gd name="connsiteY6" fmla="*/ 250494 h 981290"/>
                <a:gd name="connsiteX7" fmla="*/ 85295 w 1240408"/>
                <a:gd name="connsiteY7" fmla="*/ 213387 h 981290"/>
                <a:gd name="connsiteX8" fmla="*/ 135496 w 1240408"/>
                <a:gd name="connsiteY8" fmla="*/ 147277 h 981290"/>
                <a:gd name="connsiteX9" fmla="*/ 533182 w 1240408"/>
                <a:gd name="connsiteY9" fmla="*/ 85304 h 981290"/>
                <a:gd name="connsiteX10" fmla="*/ 533182 w 1240408"/>
                <a:gd name="connsiteY10" fmla="*/ 0 h 981290"/>
                <a:gd name="connsiteX11" fmla="*/ 113573 w 1240408"/>
                <a:gd name="connsiteY11" fmla="*/ 64831 h 981290"/>
                <a:gd name="connsiteX12" fmla="*/ 34 w 1240408"/>
                <a:gd name="connsiteY12" fmla="*/ 213344 h 981290"/>
                <a:gd name="connsiteX13" fmla="*/ 34 w 1240408"/>
                <a:gd name="connsiteY13" fmla="*/ 250366 h 981290"/>
                <a:gd name="connsiteX14" fmla="*/ 59021 w 1240408"/>
                <a:gd name="connsiteY14" fmla="*/ 741288 h 981290"/>
                <a:gd name="connsiteX15" fmla="*/ 575876 w 1240408"/>
                <a:gd name="connsiteY15" fmla="*/ 981290 h 981290"/>
                <a:gd name="connsiteX16" fmla="*/ 1231946 w 1240408"/>
                <a:gd name="connsiteY16" fmla="*/ 359981 h 981290"/>
                <a:gd name="connsiteX17" fmla="*/ 1205033 w 1240408"/>
                <a:gd name="connsiteY17" fmla="*/ 176323 h 981290"/>
                <a:gd name="connsiteX18" fmla="*/ 1044790 w 1240408"/>
                <a:gd name="connsiteY18" fmla="*/ 68669 h 981290"/>
                <a:gd name="connsiteX19" fmla="*/ 533182 w 1240408"/>
                <a:gd name="connsiteY19" fmla="*/ 0 h 981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40408" h="981290">
                  <a:moveTo>
                    <a:pt x="533182" y="85304"/>
                  </a:moveTo>
                  <a:cubicBezTo>
                    <a:pt x="700321" y="95314"/>
                    <a:pt x="866480" y="117856"/>
                    <a:pt x="1030246" y="152736"/>
                  </a:cubicBezTo>
                  <a:cubicBezTo>
                    <a:pt x="1072595" y="160162"/>
                    <a:pt x="1109800" y="185216"/>
                    <a:pt x="1132610" y="221662"/>
                  </a:cubicBezTo>
                  <a:cubicBezTo>
                    <a:pt x="1154397" y="255881"/>
                    <a:pt x="1160598" y="297752"/>
                    <a:pt x="1149671" y="336821"/>
                  </a:cubicBezTo>
                  <a:cubicBezTo>
                    <a:pt x="1079125" y="585865"/>
                    <a:pt x="991475" y="895986"/>
                    <a:pt x="575833" y="895986"/>
                  </a:cubicBezTo>
                  <a:cubicBezTo>
                    <a:pt x="397208" y="895986"/>
                    <a:pt x="205658" y="809361"/>
                    <a:pt x="130932" y="695523"/>
                  </a:cubicBezTo>
                  <a:cubicBezTo>
                    <a:pt x="84826" y="623015"/>
                    <a:pt x="85082" y="416666"/>
                    <a:pt x="85295" y="250494"/>
                  </a:cubicBezTo>
                  <a:lnTo>
                    <a:pt x="85295" y="213387"/>
                  </a:lnTo>
                  <a:cubicBezTo>
                    <a:pt x="85163" y="182537"/>
                    <a:pt x="105742" y="155432"/>
                    <a:pt x="135496" y="147277"/>
                  </a:cubicBezTo>
                  <a:cubicBezTo>
                    <a:pt x="265047" y="110532"/>
                    <a:pt x="398594" y="89722"/>
                    <a:pt x="533182" y="85304"/>
                  </a:cubicBezTo>
                  <a:moveTo>
                    <a:pt x="533182" y="0"/>
                  </a:moveTo>
                  <a:cubicBezTo>
                    <a:pt x="391185" y="4368"/>
                    <a:pt x="250264" y="26141"/>
                    <a:pt x="113573" y="64831"/>
                  </a:cubicBezTo>
                  <a:cubicBezTo>
                    <a:pt x="46559" y="83056"/>
                    <a:pt x="43" y="143895"/>
                    <a:pt x="34" y="213344"/>
                  </a:cubicBezTo>
                  <a:lnTo>
                    <a:pt x="34" y="250366"/>
                  </a:lnTo>
                  <a:cubicBezTo>
                    <a:pt x="-222" y="445711"/>
                    <a:pt x="-520" y="647753"/>
                    <a:pt x="59021" y="741288"/>
                  </a:cubicBezTo>
                  <a:cubicBezTo>
                    <a:pt x="150211" y="880333"/>
                    <a:pt x="367607" y="981290"/>
                    <a:pt x="575876" y="981290"/>
                  </a:cubicBezTo>
                  <a:cubicBezTo>
                    <a:pt x="1055965" y="981290"/>
                    <a:pt x="1161869" y="607362"/>
                    <a:pt x="1231946" y="359981"/>
                  </a:cubicBezTo>
                  <a:cubicBezTo>
                    <a:pt x="1249386" y="297714"/>
                    <a:pt x="1239606" y="230968"/>
                    <a:pt x="1205033" y="176323"/>
                  </a:cubicBezTo>
                  <a:cubicBezTo>
                    <a:pt x="1169274" y="119365"/>
                    <a:pt x="1111041" y="80241"/>
                    <a:pt x="1044790" y="68669"/>
                  </a:cubicBezTo>
                  <a:cubicBezTo>
                    <a:pt x="876268" y="32676"/>
                    <a:pt x="705226" y="9716"/>
                    <a:pt x="533182" y="0"/>
                  </a:cubicBezTo>
                  <a:close/>
                </a:path>
              </a:pathLst>
            </a:custGeom>
            <a:solidFill>
              <a:srgbClr val="000000"/>
            </a:solidFill>
            <a:ln w="42565" cap="flat">
              <a:solidFill>
                <a:srgbClr val="FF0000"/>
              </a:solidFill>
              <a:prstDash val="solid"/>
              <a:miter/>
            </a:ln>
          </p:spPr>
          <p:txBody>
            <a:bodyPr rtlCol="0" anchor="ctr"/>
            <a:lstStyle/>
            <a:p>
              <a:endParaRPr lang="en-US" dirty="0"/>
            </a:p>
          </p:txBody>
        </p:sp>
        <p:sp>
          <p:nvSpPr>
            <p:cNvPr id="10" name="Freeform: Shape 9">
              <a:extLst>
                <a:ext uri="{FF2B5EF4-FFF2-40B4-BE49-F238E27FC236}">
                  <a16:creationId xmlns:a16="http://schemas.microsoft.com/office/drawing/2014/main" id="{D264B2C3-9449-4DA2-AB65-AED73177F483}"/>
                </a:ext>
              </a:extLst>
            </p:cNvPr>
            <p:cNvSpPr/>
            <p:nvPr/>
          </p:nvSpPr>
          <p:spPr>
            <a:xfrm>
              <a:off x="2555241" y="1785123"/>
              <a:ext cx="1238355" cy="981290"/>
            </a:xfrm>
            <a:custGeom>
              <a:avLst/>
              <a:gdLst>
                <a:gd name="connsiteX0" fmla="*/ 702918 w 1238355"/>
                <a:gd name="connsiteY0" fmla="*/ 85304 h 981290"/>
                <a:gd name="connsiteX1" fmla="*/ 1098727 w 1238355"/>
                <a:gd name="connsiteY1" fmla="*/ 146765 h 981290"/>
                <a:gd name="connsiteX2" fmla="*/ 1150848 w 1238355"/>
                <a:gd name="connsiteY2" fmla="*/ 215008 h 981290"/>
                <a:gd name="connsiteX3" fmla="*/ 1110286 w 1238355"/>
                <a:gd name="connsiteY3" fmla="*/ 694030 h 981290"/>
                <a:gd name="connsiteX4" fmla="*/ 664574 w 1238355"/>
                <a:gd name="connsiteY4" fmla="*/ 895816 h 981290"/>
                <a:gd name="connsiteX5" fmla="*/ 90481 w 1238355"/>
                <a:gd name="connsiteY5" fmla="*/ 336352 h 981290"/>
                <a:gd name="connsiteX6" fmla="*/ 107755 w 1238355"/>
                <a:gd name="connsiteY6" fmla="*/ 220510 h 981290"/>
                <a:gd name="connsiteX7" fmla="*/ 207646 w 1238355"/>
                <a:gd name="connsiteY7" fmla="*/ 152267 h 981290"/>
                <a:gd name="connsiteX8" fmla="*/ 702918 w 1238355"/>
                <a:gd name="connsiteY8" fmla="*/ 85304 h 981290"/>
                <a:gd name="connsiteX9" fmla="*/ 702918 w 1238355"/>
                <a:gd name="connsiteY9" fmla="*/ 0 h 981290"/>
                <a:gd name="connsiteX10" fmla="*/ 191608 w 1238355"/>
                <a:gd name="connsiteY10" fmla="*/ 68627 h 981290"/>
                <a:gd name="connsiteX11" fmla="*/ 35418 w 1238355"/>
                <a:gd name="connsiteY11" fmla="*/ 175512 h 981290"/>
                <a:gd name="connsiteX12" fmla="*/ 8462 w 1238355"/>
                <a:gd name="connsiteY12" fmla="*/ 359939 h 981290"/>
                <a:gd name="connsiteX13" fmla="*/ 664532 w 1238355"/>
                <a:gd name="connsiteY13" fmla="*/ 981290 h 981290"/>
                <a:gd name="connsiteX14" fmla="*/ 1181557 w 1238355"/>
                <a:gd name="connsiteY14" fmla="*/ 741032 h 981290"/>
                <a:gd name="connsiteX15" fmla="*/ 1236066 w 1238355"/>
                <a:gd name="connsiteY15" fmla="*/ 213344 h 981290"/>
                <a:gd name="connsiteX16" fmla="*/ 1122100 w 1238355"/>
                <a:gd name="connsiteY16" fmla="*/ 64746 h 981290"/>
                <a:gd name="connsiteX17" fmla="*/ 702918 w 1238355"/>
                <a:gd name="connsiteY17" fmla="*/ 0 h 981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238355" h="981290">
                  <a:moveTo>
                    <a:pt x="702918" y="85304"/>
                  </a:moveTo>
                  <a:cubicBezTo>
                    <a:pt x="836922" y="88959"/>
                    <a:pt x="969923" y="109611"/>
                    <a:pt x="1098727" y="146765"/>
                  </a:cubicBezTo>
                  <a:cubicBezTo>
                    <a:pt x="1129769" y="154754"/>
                    <a:pt x="1151308" y="182955"/>
                    <a:pt x="1150848" y="215008"/>
                  </a:cubicBezTo>
                  <a:cubicBezTo>
                    <a:pt x="1154516" y="384506"/>
                    <a:pt x="1159378" y="616617"/>
                    <a:pt x="1110286" y="694030"/>
                  </a:cubicBezTo>
                  <a:cubicBezTo>
                    <a:pt x="1034792" y="809190"/>
                    <a:pt x="843200" y="895816"/>
                    <a:pt x="664574" y="895816"/>
                  </a:cubicBezTo>
                  <a:cubicBezTo>
                    <a:pt x="280708" y="895816"/>
                    <a:pt x="174079" y="631375"/>
                    <a:pt x="90481" y="336352"/>
                  </a:cubicBezTo>
                  <a:cubicBezTo>
                    <a:pt x="79656" y="297027"/>
                    <a:pt x="85930" y="254964"/>
                    <a:pt x="107755" y="220510"/>
                  </a:cubicBezTo>
                  <a:cubicBezTo>
                    <a:pt x="129883" y="184640"/>
                    <a:pt x="166184" y="159838"/>
                    <a:pt x="207646" y="152267"/>
                  </a:cubicBezTo>
                  <a:cubicBezTo>
                    <a:pt x="370831" y="117595"/>
                    <a:pt x="536384" y="95212"/>
                    <a:pt x="702918" y="85304"/>
                  </a:cubicBezTo>
                  <a:moveTo>
                    <a:pt x="702918" y="0"/>
                  </a:moveTo>
                  <a:cubicBezTo>
                    <a:pt x="530972" y="9708"/>
                    <a:pt x="360028" y="32654"/>
                    <a:pt x="191608" y="68627"/>
                  </a:cubicBezTo>
                  <a:cubicBezTo>
                    <a:pt x="126795" y="80616"/>
                    <a:pt x="70064" y="119438"/>
                    <a:pt x="35418" y="175512"/>
                  </a:cubicBezTo>
                  <a:cubicBezTo>
                    <a:pt x="806" y="230426"/>
                    <a:pt x="-8983" y="297415"/>
                    <a:pt x="8462" y="359939"/>
                  </a:cubicBezTo>
                  <a:cubicBezTo>
                    <a:pt x="74444" y="592434"/>
                    <a:pt x="184614" y="981290"/>
                    <a:pt x="664532" y="981290"/>
                  </a:cubicBezTo>
                  <a:cubicBezTo>
                    <a:pt x="872758" y="981290"/>
                    <a:pt x="1090111" y="880333"/>
                    <a:pt x="1181557" y="741032"/>
                  </a:cubicBezTo>
                  <a:cubicBezTo>
                    <a:pt x="1245321" y="640801"/>
                    <a:pt x="1240416" y="413467"/>
                    <a:pt x="1236066" y="213344"/>
                  </a:cubicBezTo>
                  <a:cubicBezTo>
                    <a:pt x="1235998" y="143758"/>
                    <a:pt x="1189290" y="82855"/>
                    <a:pt x="1122100" y="64746"/>
                  </a:cubicBezTo>
                  <a:cubicBezTo>
                    <a:pt x="985691" y="25442"/>
                    <a:pt x="844830" y="3685"/>
                    <a:pt x="702918" y="0"/>
                  </a:cubicBezTo>
                  <a:close/>
                </a:path>
              </a:pathLst>
            </a:custGeom>
            <a:solidFill>
              <a:srgbClr val="000000"/>
            </a:solidFill>
            <a:ln w="42565" cap="flat">
              <a:solidFill>
                <a:srgbClr val="FF0000"/>
              </a:solidFill>
              <a:prstDash val="solid"/>
              <a:miter/>
            </a:ln>
          </p:spPr>
          <p:txBody>
            <a:bodyPr rtlCol="0" anchor="ctr"/>
            <a:lstStyle/>
            <a:p>
              <a:endParaRPr lang="en-US" dirty="0"/>
            </a:p>
          </p:txBody>
        </p:sp>
      </p:grpSp>
      <p:sp>
        <p:nvSpPr>
          <p:cNvPr id="12" name="TextBox 11">
            <a:extLst>
              <a:ext uri="{FF2B5EF4-FFF2-40B4-BE49-F238E27FC236}">
                <a16:creationId xmlns:a16="http://schemas.microsoft.com/office/drawing/2014/main" id="{2DBEF883-75F2-4897-B934-1B2C6EC341AB}"/>
              </a:ext>
            </a:extLst>
          </p:cNvPr>
          <p:cNvSpPr txBox="1"/>
          <p:nvPr/>
        </p:nvSpPr>
        <p:spPr>
          <a:xfrm>
            <a:off x="450511" y="3869851"/>
            <a:ext cx="1562100" cy="253916"/>
          </a:xfrm>
          <a:prstGeom prst="rect">
            <a:avLst/>
          </a:prstGeom>
          <a:noFill/>
        </p:spPr>
        <p:txBody>
          <a:bodyPr wrap="square" rtlCol="0">
            <a:spAutoFit/>
          </a:bodyPr>
          <a:lstStyle/>
          <a:p>
            <a:r>
              <a:rPr lang="en-US" sz="1050" dirty="0"/>
              <a:t>Kingdom of darkness</a:t>
            </a:r>
          </a:p>
        </p:txBody>
      </p:sp>
      <p:sp>
        <p:nvSpPr>
          <p:cNvPr id="2" name="Title 1">
            <a:extLst>
              <a:ext uri="{FF2B5EF4-FFF2-40B4-BE49-F238E27FC236}">
                <a16:creationId xmlns:a16="http://schemas.microsoft.com/office/drawing/2014/main" id="{F0BF0826-57F1-4B0F-AC42-815C542637A9}"/>
              </a:ext>
            </a:extLst>
          </p:cNvPr>
          <p:cNvSpPr>
            <a:spLocks noGrp="1"/>
          </p:cNvSpPr>
          <p:nvPr>
            <p:ph type="ctrTitle"/>
          </p:nvPr>
        </p:nvSpPr>
        <p:spPr>
          <a:xfrm>
            <a:off x="193821" y="1703389"/>
            <a:ext cx="7985759" cy="868823"/>
          </a:xfrm>
        </p:spPr>
        <p:txBody>
          <a:bodyPr anchor="ctr">
            <a:normAutofit/>
          </a:bodyPr>
          <a:lstStyle/>
          <a:p>
            <a:pPr algn="ctr"/>
            <a:r>
              <a:rPr lang="en-US" sz="4000" b="1" dirty="0"/>
              <a:t>GRATITUDE</a:t>
            </a:r>
          </a:p>
        </p:txBody>
      </p:sp>
      <p:sp>
        <p:nvSpPr>
          <p:cNvPr id="13" name="TextBox 12">
            <a:extLst>
              <a:ext uri="{FF2B5EF4-FFF2-40B4-BE49-F238E27FC236}">
                <a16:creationId xmlns:a16="http://schemas.microsoft.com/office/drawing/2014/main" id="{B5B5F9EC-1F9E-4A8E-8080-28458FA72CFC}"/>
              </a:ext>
            </a:extLst>
          </p:cNvPr>
          <p:cNvSpPr txBox="1"/>
          <p:nvPr/>
        </p:nvSpPr>
        <p:spPr>
          <a:xfrm>
            <a:off x="3371850" y="5162224"/>
            <a:ext cx="5686425" cy="461665"/>
          </a:xfrm>
          <a:prstGeom prst="rect">
            <a:avLst/>
          </a:prstGeom>
          <a:noFill/>
        </p:spPr>
        <p:txBody>
          <a:bodyPr wrap="square" rtlCol="0">
            <a:spAutoFit/>
          </a:bodyPr>
          <a:lstStyle/>
          <a:p>
            <a:pPr algn="ctr"/>
            <a:r>
              <a:rPr lang="en-US" sz="2400" b="1" dirty="0"/>
              <a:t>The glasses of Gratitude</a:t>
            </a:r>
          </a:p>
        </p:txBody>
      </p:sp>
    </p:spTree>
    <p:extLst>
      <p:ext uri="{BB962C8B-B14F-4D97-AF65-F5344CB8AC3E}">
        <p14:creationId xmlns:p14="http://schemas.microsoft.com/office/powerpoint/2010/main" val="2487706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94503B7B-C31B-437C-A10B-C369EF473CB3}"/>
              </a:ext>
            </a:extLst>
          </p:cNvPr>
          <p:cNvPicPr>
            <a:picLocks noChangeAspect="1"/>
          </p:cNvPicPr>
          <p:nvPr/>
        </p:nvPicPr>
        <p:blipFill rotWithShape="1">
          <a:blip r:embed="rId2"/>
          <a:srcRect t="1754" r="23298" b="7337"/>
          <a:stretch/>
        </p:blipFill>
        <p:spPr>
          <a:xfrm>
            <a:off x="4458669" y="38110"/>
            <a:ext cx="7774361" cy="6819890"/>
          </a:xfrm>
          <a:prstGeom prst="rect">
            <a:avLst/>
          </a:prstGeom>
        </p:spPr>
      </p:pic>
      <p:sp>
        <p:nvSpPr>
          <p:cNvPr id="22" name="Rectangle 21">
            <a:extLst>
              <a:ext uri="{FF2B5EF4-FFF2-40B4-BE49-F238E27FC236}">
                <a16:creationId xmlns:a16="http://schemas.microsoft.com/office/drawing/2014/main" id="{A44CD100-6267-4E62-AA64-2182A3A6A1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0BF0826-57F1-4B0F-AC42-815C542637A9}"/>
              </a:ext>
            </a:extLst>
          </p:cNvPr>
          <p:cNvSpPr>
            <a:spLocks noGrp="1"/>
          </p:cNvSpPr>
          <p:nvPr>
            <p:ph type="ctrTitle"/>
          </p:nvPr>
        </p:nvSpPr>
        <p:spPr>
          <a:xfrm>
            <a:off x="477981" y="1122363"/>
            <a:ext cx="4359490" cy="3204134"/>
          </a:xfrm>
        </p:spPr>
        <p:txBody>
          <a:bodyPr anchor="b">
            <a:normAutofit/>
          </a:bodyPr>
          <a:lstStyle/>
          <a:p>
            <a:r>
              <a:rPr lang="en-US" sz="5400" b="1" dirty="0"/>
              <a:t>GRATITUDE</a:t>
            </a:r>
          </a:p>
        </p:txBody>
      </p:sp>
      <p:sp>
        <p:nvSpPr>
          <p:cNvPr id="3" name="Subtitle 2">
            <a:extLst>
              <a:ext uri="{FF2B5EF4-FFF2-40B4-BE49-F238E27FC236}">
                <a16:creationId xmlns:a16="http://schemas.microsoft.com/office/drawing/2014/main" id="{D2EC963E-280F-42FC-9ED2-34D01AD1B0DF}"/>
              </a:ext>
            </a:extLst>
          </p:cNvPr>
          <p:cNvSpPr>
            <a:spLocks noGrp="1"/>
          </p:cNvSpPr>
          <p:nvPr>
            <p:ph type="subTitle" idx="1"/>
          </p:nvPr>
        </p:nvSpPr>
        <p:spPr>
          <a:xfrm>
            <a:off x="8111790" y="977220"/>
            <a:ext cx="4206731" cy="4751161"/>
          </a:xfrm>
        </p:spPr>
        <p:txBody>
          <a:bodyPr>
            <a:normAutofit lnSpcReduction="10000"/>
          </a:bodyPr>
          <a:lstStyle/>
          <a:p>
            <a:pPr>
              <a:lnSpc>
                <a:spcPct val="100000"/>
              </a:lnSpc>
            </a:pPr>
            <a:r>
              <a:rPr lang="en-US" b="1" dirty="0">
                <a:solidFill>
                  <a:schemeClr val="accent5">
                    <a:lumMod val="50000"/>
                  </a:schemeClr>
                </a:solidFill>
              </a:rPr>
              <a:t>Read: 2 Corinthians 4</a:t>
            </a:r>
          </a:p>
          <a:p>
            <a:pPr>
              <a:lnSpc>
                <a:spcPct val="100000"/>
              </a:lnSpc>
            </a:pPr>
            <a:r>
              <a:rPr lang="en-US" sz="3200" dirty="0">
                <a:solidFill>
                  <a:schemeClr val="accent5">
                    <a:lumMod val="50000"/>
                  </a:schemeClr>
                </a:solidFill>
              </a:rPr>
              <a:t>For God, who commanded the Light to shine out of darkness, has shined in our hearts, to give the light of the knowledge of the Glory of God in the face of Jesus Christ.</a:t>
            </a:r>
          </a:p>
        </p:txBody>
      </p:sp>
      <p:sp>
        <p:nvSpPr>
          <p:cNvPr id="24" name="Rectangle 2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6" name="Graphic 5" descr="Hike">
            <a:extLst>
              <a:ext uri="{FF2B5EF4-FFF2-40B4-BE49-F238E27FC236}">
                <a16:creationId xmlns:a16="http://schemas.microsoft.com/office/drawing/2014/main" id="{D7126063-6094-41AA-AD58-70C75CF22EB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3875119" y="2492439"/>
            <a:ext cx="4441761" cy="4441761"/>
          </a:xfrm>
          <a:prstGeom prst="rect">
            <a:avLst/>
          </a:prstGeom>
        </p:spPr>
      </p:pic>
      <p:pic>
        <p:nvPicPr>
          <p:cNvPr id="7" name="Graphic 6" descr="Glasses">
            <a:extLst>
              <a:ext uri="{FF2B5EF4-FFF2-40B4-BE49-F238E27FC236}">
                <a16:creationId xmlns:a16="http://schemas.microsoft.com/office/drawing/2014/main" id="{E5F3F9E5-8418-4292-ADE7-F004D554DDC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94159" y="1496006"/>
            <a:ext cx="2743200" cy="2743200"/>
          </a:xfrm>
          <a:prstGeom prst="rect">
            <a:avLst/>
          </a:prstGeom>
          <a:effectLst/>
        </p:spPr>
      </p:pic>
      <p:pic>
        <p:nvPicPr>
          <p:cNvPr id="8" name="Graphic 7" descr="Glasses">
            <a:extLst>
              <a:ext uri="{FF2B5EF4-FFF2-40B4-BE49-F238E27FC236}">
                <a16:creationId xmlns:a16="http://schemas.microsoft.com/office/drawing/2014/main" id="{F0675C57-17CE-4736-9A82-10E77820DEE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315449" y="2465384"/>
            <a:ext cx="1110276" cy="1110276"/>
          </a:xfrm>
          <a:prstGeom prst="rect">
            <a:avLst/>
          </a:prstGeom>
          <a:effectLst/>
        </p:spPr>
      </p:pic>
      <p:pic>
        <p:nvPicPr>
          <p:cNvPr id="9" name="Graphic 8" descr="Glasses">
            <a:extLst>
              <a:ext uri="{FF2B5EF4-FFF2-40B4-BE49-F238E27FC236}">
                <a16:creationId xmlns:a16="http://schemas.microsoft.com/office/drawing/2014/main" id="{6A81995B-C91E-4E4F-9071-0B86D8D1BCC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4265214">
            <a:off x="6314226" y="3524228"/>
            <a:ext cx="1269144" cy="1269144"/>
          </a:xfrm>
          <a:prstGeom prst="rect">
            <a:avLst/>
          </a:prstGeom>
          <a:effectLst/>
        </p:spPr>
      </p:pic>
      <p:sp>
        <p:nvSpPr>
          <p:cNvPr id="10" name="TextBox 9">
            <a:extLst>
              <a:ext uri="{FF2B5EF4-FFF2-40B4-BE49-F238E27FC236}">
                <a16:creationId xmlns:a16="http://schemas.microsoft.com/office/drawing/2014/main" id="{326389BA-8C9D-49B4-A6DF-C92AF6D4DA24}"/>
              </a:ext>
            </a:extLst>
          </p:cNvPr>
          <p:cNvSpPr txBox="1"/>
          <p:nvPr/>
        </p:nvSpPr>
        <p:spPr>
          <a:xfrm>
            <a:off x="477981" y="4773252"/>
            <a:ext cx="4065444" cy="646331"/>
          </a:xfrm>
          <a:prstGeom prst="rect">
            <a:avLst/>
          </a:prstGeom>
          <a:noFill/>
        </p:spPr>
        <p:txBody>
          <a:bodyPr wrap="square" rtlCol="0">
            <a:spAutoFit/>
          </a:bodyPr>
          <a:lstStyle/>
          <a:p>
            <a:pPr algn="ctr"/>
            <a:r>
              <a:rPr lang="en-US" dirty="0"/>
              <a:t>The ability to see through rose-colored glasses</a:t>
            </a:r>
          </a:p>
        </p:txBody>
      </p:sp>
    </p:spTree>
    <p:extLst>
      <p:ext uri="{BB962C8B-B14F-4D97-AF65-F5344CB8AC3E}">
        <p14:creationId xmlns:p14="http://schemas.microsoft.com/office/powerpoint/2010/main" val="3579708787"/>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A44CD100-6267-4E62-AA64-2182A3A6A1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a:extLst>
              <a:ext uri="{FF2B5EF4-FFF2-40B4-BE49-F238E27FC236}">
                <a16:creationId xmlns:a16="http://schemas.microsoft.com/office/drawing/2014/main" id="{94503B7B-C31B-437C-A10B-C369EF473CB3}"/>
              </a:ext>
            </a:extLst>
          </p:cNvPr>
          <p:cNvPicPr>
            <a:picLocks noChangeAspect="1"/>
          </p:cNvPicPr>
          <p:nvPr/>
        </p:nvPicPr>
        <p:blipFill rotWithShape="1">
          <a:blip r:embed="rId2"/>
          <a:srcRect t="1754" r="23298" b="7337"/>
          <a:stretch/>
        </p:blipFill>
        <p:spPr>
          <a:xfrm>
            <a:off x="0" y="159194"/>
            <a:ext cx="7697647" cy="5927281"/>
          </a:xfrm>
          <a:prstGeom prst="rect">
            <a:avLst/>
          </a:prstGeom>
        </p:spPr>
      </p:pic>
      <p:sp>
        <p:nvSpPr>
          <p:cNvPr id="2" name="Title 1">
            <a:extLst>
              <a:ext uri="{FF2B5EF4-FFF2-40B4-BE49-F238E27FC236}">
                <a16:creationId xmlns:a16="http://schemas.microsoft.com/office/drawing/2014/main" id="{F0BF0826-57F1-4B0F-AC42-815C542637A9}"/>
              </a:ext>
            </a:extLst>
          </p:cNvPr>
          <p:cNvSpPr>
            <a:spLocks noGrp="1"/>
          </p:cNvSpPr>
          <p:nvPr>
            <p:ph type="ctrTitle"/>
          </p:nvPr>
        </p:nvSpPr>
        <p:spPr>
          <a:xfrm>
            <a:off x="413498" y="1378958"/>
            <a:ext cx="4359490" cy="3204134"/>
          </a:xfrm>
        </p:spPr>
        <p:txBody>
          <a:bodyPr anchor="b">
            <a:normAutofit/>
          </a:bodyPr>
          <a:lstStyle/>
          <a:p>
            <a:r>
              <a:rPr lang="en-US" sz="5400" b="1" dirty="0"/>
              <a:t>GRATITUDE</a:t>
            </a:r>
          </a:p>
        </p:txBody>
      </p:sp>
      <p:sp>
        <p:nvSpPr>
          <p:cNvPr id="3" name="Subtitle 2">
            <a:extLst>
              <a:ext uri="{FF2B5EF4-FFF2-40B4-BE49-F238E27FC236}">
                <a16:creationId xmlns:a16="http://schemas.microsoft.com/office/drawing/2014/main" id="{D2EC963E-280F-42FC-9ED2-34D01AD1B0DF}"/>
              </a:ext>
            </a:extLst>
          </p:cNvPr>
          <p:cNvSpPr>
            <a:spLocks noGrp="1"/>
          </p:cNvSpPr>
          <p:nvPr>
            <p:ph type="subTitle" idx="1"/>
          </p:nvPr>
        </p:nvSpPr>
        <p:spPr>
          <a:xfrm>
            <a:off x="7841306" y="1788773"/>
            <a:ext cx="4206731" cy="4297702"/>
          </a:xfrm>
        </p:spPr>
        <p:txBody>
          <a:bodyPr>
            <a:normAutofit/>
          </a:bodyPr>
          <a:lstStyle/>
          <a:p>
            <a:pPr>
              <a:lnSpc>
                <a:spcPct val="100000"/>
              </a:lnSpc>
            </a:pPr>
            <a:r>
              <a:rPr lang="en-US" dirty="0">
                <a:solidFill>
                  <a:srgbClr val="FFFF00"/>
                </a:solidFill>
                <a:latin typeface="Abadi" panose="020B0604020104020204" pitchFamily="34" charset="0"/>
              </a:rPr>
              <a:t>Now that your eyes are </a:t>
            </a:r>
          </a:p>
          <a:p>
            <a:pPr>
              <a:lnSpc>
                <a:spcPct val="100000"/>
              </a:lnSpc>
            </a:pPr>
            <a:r>
              <a:rPr lang="en-US" dirty="0">
                <a:solidFill>
                  <a:srgbClr val="FFFF00"/>
                </a:solidFill>
                <a:latin typeface="Abadi" panose="020B0604020104020204" pitchFamily="34" charset="0"/>
              </a:rPr>
              <a:t>opened, make the world </a:t>
            </a:r>
          </a:p>
          <a:p>
            <a:pPr>
              <a:lnSpc>
                <a:spcPct val="100000"/>
              </a:lnSpc>
            </a:pPr>
            <a:r>
              <a:rPr lang="en-US" dirty="0">
                <a:solidFill>
                  <a:srgbClr val="FFFF00"/>
                </a:solidFill>
                <a:latin typeface="Abadi" panose="020B0604020104020204" pitchFamily="34" charset="0"/>
              </a:rPr>
              <a:t>curious by your burning </a:t>
            </a:r>
          </a:p>
          <a:p>
            <a:pPr>
              <a:lnSpc>
                <a:spcPct val="100000"/>
              </a:lnSpc>
            </a:pPr>
            <a:r>
              <a:rPr lang="en-US" dirty="0">
                <a:solidFill>
                  <a:srgbClr val="FFFF00"/>
                </a:solidFill>
                <a:latin typeface="Abadi" panose="020B0604020104020204" pitchFamily="34" charset="0"/>
              </a:rPr>
              <a:t>passion to walk in </a:t>
            </a:r>
          </a:p>
          <a:p>
            <a:pPr>
              <a:lnSpc>
                <a:spcPct val="100000"/>
              </a:lnSpc>
            </a:pPr>
            <a:r>
              <a:rPr lang="en-US" dirty="0">
                <a:solidFill>
                  <a:srgbClr val="FFFF00"/>
                </a:solidFill>
                <a:latin typeface="Abadi" panose="020B0604020104020204" pitchFamily="34" charset="0"/>
              </a:rPr>
              <a:t>GRATITUDE or just stay </a:t>
            </a:r>
          </a:p>
          <a:p>
            <a:pPr>
              <a:lnSpc>
                <a:spcPct val="100000"/>
              </a:lnSpc>
            </a:pPr>
            <a:r>
              <a:rPr lang="en-US" dirty="0">
                <a:solidFill>
                  <a:srgbClr val="FFFF00"/>
                </a:solidFill>
                <a:latin typeface="Abadi" panose="020B0604020104020204" pitchFamily="34" charset="0"/>
              </a:rPr>
              <a:t>silent.  You decide.</a:t>
            </a:r>
          </a:p>
          <a:p>
            <a:pPr>
              <a:lnSpc>
                <a:spcPct val="100000"/>
              </a:lnSpc>
            </a:pPr>
            <a:endParaRPr lang="en-US" dirty="0">
              <a:solidFill>
                <a:schemeClr val="accent5">
                  <a:lumMod val="50000"/>
                </a:schemeClr>
              </a:solidFill>
              <a:latin typeface="Abadi" panose="020B0604020104020204" pitchFamily="34" charset="0"/>
            </a:endParaRPr>
          </a:p>
          <a:p>
            <a:pPr>
              <a:lnSpc>
                <a:spcPct val="100000"/>
              </a:lnSpc>
            </a:pPr>
            <a:endParaRPr lang="en-US" sz="3200" dirty="0">
              <a:solidFill>
                <a:schemeClr val="accent5">
                  <a:lumMod val="50000"/>
                </a:schemeClr>
              </a:solidFill>
            </a:endParaRPr>
          </a:p>
        </p:txBody>
      </p:sp>
      <p:sp>
        <p:nvSpPr>
          <p:cNvPr id="24" name="Rectangle 23">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6" name="Rectangle 25">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6" name="Graphic 5" descr="Hike">
            <a:extLst>
              <a:ext uri="{FF2B5EF4-FFF2-40B4-BE49-F238E27FC236}">
                <a16:creationId xmlns:a16="http://schemas.microsoft.com/office/drawing/2014/main" id="{D7126063-6094-41AA-AD58-70C75CF22EB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3907349" y="2396405"/>
            <a:ext cx="4441761" cy="4441761"/>
          </a:xfrm>
          <a:prstGeom prst="rect">
            <a:avLst/>
          </a:prstGeom>
        </p:spPr>
      </p:pic>
      <p:pic>
        <p:nvPicPr>
          <p:cNvPr id="7" name="Graphic 6" descr="Glasses">
            <a:extLst>
              <a:ext uri="{FF2B5EF4-FFF2-40B4-BE49-F238E27FC236}">
                <a16:creationId xmlns:a16="http://schemas.microsoft.com/office/drawing/2014/main" id="{E5F3F9E5-8418-4292-ADE7-F004D554DDC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39103" y="1895092"/>
            <a:ext cx="2743200" cy="2743200"/>
          </a:xfrm>
          <a:prstGeom prst="rect">
            <a:avLst/>
          </a:prstGeom>
          <a:effectLst/>
        </p:spPr>
      </p:pic>
      <p:pic>
        <p:nvPicPr>
          <p:cNvPr id="8" name="Graphic 7" descr="Glasses">
            <a:extLst>
              <a:ext uri="{FF2B5EF4-FFF2-40B4-BE49-F238E27FC236}">
                <a16:creationId xmlns:a16="http://schemas.microsoft.com/office/drawing/2014/main" id="{F0675C57-17CE-4736-9A82-10E77820DEE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315449" y="2465384"/>
            <a:ext cx="1110276" cy="1110276"/>
          </a:xfrm>
          <a:prstGeom prst="rect">
            <a:avLst/>
          </a:prstGeom>
          <a:effectLst/>
        </p:spPr>
      </p:pic>
      <p:pic>
        <p:nvPicPr>
          <p:cNvPr id="9" name="Graphic 8" descr="Glasses">
            <a:extLst>
              <a:ext uri="{FF2B5EF4-FFF2-40B4-BE49-F238E27FC236}">
                <a16:creationId xmlns:a16="http://schemas.microsoft.com/office/drawing/2014/main" id="{6A81995B-C91E-4E4F-9071-0B86D8D1BCC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4265214">
            <a:off x="6314226" y="3524228"/>
            <a:ext cx="1269144" cy="1269144"/>
          </a:xfrm>
          <a:prstGeom prst="rect">
            <a:avLst/>
          </a:prstGeom>
          <a:effectLst/>
        </p:spPr>
      </p:pic>
      <p:sp>
        <p:nvSpPr>
          <p:cNvPr id="10" name="TextBox 9">
            <a:extLst>
              <a:ext uri="{FF2B5EF4-FFF2-40B4-BE49-F238E27FC236}">
                <a16:creationId xmlns:a16="http://schemas.microsoft.com/office/drawing/2014/main" id="{326389BA-8C9D-49B4-A6DF-C92AF6D4DA24}"/>
              </a:ext>
            </a:extLst>
          </p:cNvPr>
          <p:cNvSpPr txBox="1"/>
          <p:nvPr/>
        </p:nvSpPr>
        <p:spPr>
          <a:xfrm>
            <a:off x="477981" y="4773252"/>
            <a:ext cx="4065444" cy="646331"/>
          </a:xfrm>
          <a:prstGeom prst="rect">
            <a:avLst/>
          </a:prstGeom>
          <a:noFill/>
        </p:spPr>
        <p:txBody>
          <a:bodyPr wrap="square" rtlCol="0">
            <a:spAutoFit/>
          </a:bodyPr>
          <a:lstStyle/>
          <a:p>
            <a:pPr algn="ctr"/>
            <a:r>
              <a:rPr lang="en-US" dirty="0"/>
              <a:t>The ability to see through rose-colored glasses</a:t>
            </a:r>
          </a:p>
        </p:txBody>
      </p:sp>
      <p:sp>
        <p:nvSpPr>
          <p:cNvPr id="5" name="Heart 4">
            <a:extLst>
              <a:ext uri="{FF2B5EF4-FFF2-40B4-BE49-F238E27FC236}">
                <a16:creationId xmlns:a16="http://schemas.microsoft.com/office/drawing/2014/main" id="{4FB6A423-75FA-461F-8C8A-772C1FF8527D}"/>
              </a:ext>
            </a:extLst>
          </p:cNvPr>
          <p:cNvSpPr/>
          <p:nvPr/>
        </p:nvSpPr>
        <p:spPr>
          <a:xfrm>
            <a:off x="5987293" y="3968865"/>
            <a:ext cx="171449" cy="1905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1051675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AccentBoxVTI">
  <a:themeElements>
    <a:clrScheme name="AnalogousFromLightSeedLeftStep">
      <a:dk1>
        <a:srgbClr val="000000"/>
      </a:dk1>
      <a:lt1>
        <a:srgbClr val="FFFFFF"/>
      </a:lt1>
      <a:dk2>
        <a:srgbClr val="244138"/>
      </a:dk2>
      <a:lt2>
        <a:srgbClr val="F0ECEC"/>
      </a:lt2>
      <a:accent1>
        <a:srgbClr val="4EAFBA"/>
      </a:accent1>
      <a:accent2>
        <a:srgbClr val="4DB392"/>
      </a:accent2>
      <a:accent3>
        <a:srgbClr val="4FB369"/>
      </a:accent3>
      <a:accent4>
        <a:srgbClr val="5DB54E"/>
      </a:accent4>
      <a:accent5>
        <a:srgbClr val="89AA5D"/>
      </a:accent5>
      <a:accent6>
        <a:srgbClr val="A3A546"/>
      </a:accent6>
      <a:hlink>
        <a:srgbClr val="B1756F"/>
      </a:hlink>
      <a:folHlink>
        <a:srgbClr val="878787"/>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otalTime>165</TotalTime>
  <Words>379</Words>
  <Application>Microsoft Office PowerPoint</Application>
  <PresentationFormat>Widescreen</PresentationFormat>
  <Paragraphs>47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Abadi</vt:lpstr>
      <vt:lpstr>Arial</vt:lpstr>
      <vt:lpstr>Avenir Next LT Pro</vt:lpstr>
      <vt:lpstr>Calibri</vt:lpstr>
      <vt:lpstr>AccentBoxVTI</vt:lpstr>
      <vt:lpstr>GRATITUDE</vt:lpstr>
      <vt:lpstr>GRATITUDE</vt:lpstr>
      <vt:lpstr>GRATITUDE</vt:lpstr>
      <vt:lpstr>GRATITUDE</vt:lpstr>
      <vt:lpstr>GRATITUDE</vt:lpstr>
      <vt:lpstr>GRATITUDE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GRATITUDE</dc:title>
  <dc:creator>Phyllis Wiggins</dc:creator>
  <cp:lastModifiedBy>Phyllis Wiggins</cp:lastModifiedBy>
  <cp:revision>20</cp:revision>
  <dcterms:created xsi:type="dcterms:W3CDTF">2020-08-08T16:51:56Z</dcterms:created>
  <dcterms:modified xsi:type="dcterms:W3CDTF">2020-08-09T04:08:13Z</dcterms:modified>
</cp:coreProperties>
</file>